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72" r:id="rId7"/>
    <p:sldId id="273" r:id="rId8"/>
    <p:sldId id="274" r:id="rId9"/>
    <p:sldId id="265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7FF"/>
    <a:srgbClr val="CDDBE4"/>
    <a:srgbClr val="FB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13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87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12AF1-CE6F-8838-ACFE-04B9493A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C471-5AB4-4504-ACBA-F84D2055A198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56FC0-C3F4-0EF2-A56B-1FF119A0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4BF95-3D20-2DEC-682F-A31D477A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E367-65B6-418B-9AF4-4333108FB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6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B0A62F-1C3D-442F-4E77-F5EB0BD3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" y="0"/>
            <a:ext cx="14597566" cy="8229600"/>
          </a:xfrm>
          <a:prstGeom prst="rect">
            <a:avLst/>
          </a:prstGeom>
        </p:spPr>
      </p:pic>
      <p:pic>
        <p:nvPicPr>
          <p:cNvPr id="2" name="Image 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1045278"/>
            <a:ext cx="6058115" cy="6139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3650" y="9109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LAUNDRY AI: Automated Intelligent Network for Digital Resourceful Yard</a:t>
            </a:r>
            <a:endParaRPr lang="en-US" sz="46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15200" y="4603209"/>
            <a:ext cx="4608848" cy="2330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Presented by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Name – Keshav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Enrollment - E23CSEU1538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058DC7-C1EA-F74F-B06C-E7CF890F4C83}"/>
              </a:ext>
            </a:extLst>
          </p:cNvPr>
          <p:cNvSpPr/>
          <p:nvPr/>
        </p:nvSpPr>
        <p:spPr>
          <a:xfrm>
            <a:off x="12487493" y="7740989"/>
            <a:ext cx="2024244" cy="383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8AB37-A14C-E59D-6D3B-37895CA6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4960" y="6382376"/>
            <a:ext cx="1433017" cy="1675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13862-7126-BAF6-F87D-07BE8D06F4D5}"/>
              </a:ext>
            </a:extLst>
          </p:cNvPr>
          <p:cNvSpPr/>
          <p:nvPr/>
        </p:nvSpPr>
        <p:spPr>
          <a:xfrm>
            <a:off x="12682937" y="7706089"/>
            <a:ext cx="1863701" cy="446729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79099-10B5-1DF2-D5F1-F7707A99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" y="0"/>
            <a:ext cx="14597566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630400" cy="25547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7259" y="25547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85431" y="3694500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DDBE4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9865" y="3928934"/>
            <a:ext cx="30221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Manual Laundry Apps</a:t>
            </a:r>
            <a:endParaRPr lang="en-US" sz="23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819865" y="443709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predictive ETA and foresight.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13812" y="443709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DDBE4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8246" y="4671527"/>
            <a:ext cx="306859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No Anomaly Detection</a:t>
            </a:r>
            <a:endParaRPr lang="en-US" sz="23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48246" y="517968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Issues cause delays without alerts.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88509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DDBE4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522943"/>
            <a:ext cx="32923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Missing Intelligent Chat</a:t>
            </a:r>
            <a:endParaRPr lang="en-US" sz="23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603110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automated assistant or real-time help.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1EA54C-DDF2-3122-BFE0-22AA47BE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" y="0"/>
            <a:ext cx="14597566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08617F-116D-88F2-DAA7-F99FE3E3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7772402" y="1371602"/>
            <a:ext cx="8229598" cy="548639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6862" y="2249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Proposed Solution</a:t>
            </a:r>
            <a:endParaRPr lang="en-US" sz="46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66976" y="17206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4092" y="172068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Predictive ETA</a:t>
            </a:r>
            <a:endParaRPr lang="en-US" sz="23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4092" y="222884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estimates laundry completion time accurately.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66976" y="35400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04092" y="354004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Anomaly Detection</a:t>
            </a:r>
            <a:endParaRPr lang="en-US" sz="23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04092" y="404820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irregularities early to avoid delays.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6976" y="5569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04092" y="55698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Chatbot Integration</a:t>
            </a:r>
            <a:endParaRPr lang="en-US" sz="23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04092" y="60780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assistant answers user queries instantly.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E23380-29E4-4D8E-B84E-71D14FA5B4CC}"/>
              </a:ext>
            </a:extLst>
          </p:cNvPr>
          <p:cNvSpPr/>
          <p:nvPr/>
        </p:nvSpPr>
        <p:spPr>
          <a:xfrm>
            <a:off x="12682937" y="7706089"/>
            <a:ext cx="1863701" cy="446729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680290-257B-8ECD-DA59-6235467F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" y="0"/>
            <a:ext cx="14597566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72703" y="2344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2910" y="2523982"/>
            <a:ext cx="4137613" cy="3181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User App</a:t>
            </a:r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API Server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Jupyter AI Models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Firebase Real-time Database</a:t>
            </a:r>
            <a:endParaRPr lang="en-US" sz="2400" dirty="0"/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48441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384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7A911E6C-A606-F3F7-5216-E96C8237D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7572017" y="303737"/>
            <a:ext cx="5081416" cy="762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A32CA9-5BA1-0E2A-CF4C-2AF0AEB99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62" y="1574091"/>
            <a:ext cx="7622127" cy="5081417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B175E261-C39F-496F-BB2C-175B0536DDD4}"/>
              </a:ext>
            </a:extLst>
          </p:cNvPr>
          <p:cNvSpPr/>
          <p:nvPr/>
        </p:nvSpPr>
        <p:spPr>
          <a:xfrm>
            <a:off x="537089" y="8871036"/>
            <a:ext cx="5318879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4150" dirty="0">
              <a:latin typeface="+mj-lt"/>
            </a:endParaRPr>
          </a:p>
        </p:txBody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545309B3-8491-6270-3EB9-FC6FE1E0A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92" y="10237397"/>
            <a:ext cx="506492" cy="506492"/>
          </a:xfrm>
          <a:prstGeom prst="rect">
            <a:avLst/>
          </a:prstGeom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5A3AFCE2-FDD5-47AD-5845-1C15A2705F43}"/>
              </a:ext>
            </a:extLst>
          </p:cNvPr>
          <p:cNvSpPr/>
          <p:nvPr/>
        </p:nvSpPr>
        <p:spPr>
          <a:xfrm>
            <a:off x="1383909" y="10356697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Flutter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34" name="Image 2" descr="preencoded.png">
            <a:extLst>
              <a:ext uri="{FF2B5EF4-FFF2-40B4-BE49-F238E27FC236}">
                <a16:creationId xmlns:a16="http://schemas.microsoft.com/office/drawing/2014/main" id="{B30C6D1A-E85A-6788-A132-4E7273D67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407" y="10290499"/>
            <a:ext cx="506492" cy="506492"/>
          </a:xfrm>
          <a:prstGeom prst="rect">
            <a:avLst/>
          </a:prstGeom>
        </p:spPr>
      </p:pic>
      <p:sp>
        <p:nvSpPr>
          <p:cNvPr id="35" name="Text 2">
            <a:extLst>
              <a:ext uri="{FF2B5EF4-FFF2-40B4-BE49-F238E27FC236}">
                <a16:creationId xmlns:a16="http://schemas.microsoft.com/office/drawing/2014/main" id="{B9A6C14F-50D0-C193-17D2-44E1089C8B2F}"/>
              </a:ext>
            </a:extLst>
          </p:cNvPr>
          <p:cNvSpPr/>
          <p:nvPr/>
        </p:nvSpPr>
        <p:spPr>
          <a:xfrm>
            <a:off x="4947272" y="10377533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Firebase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C285A7A7-6B5A-414F-001C-1EBF05920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541" y="10290498"/>
            <a:ext cx="506492" cy="506492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0D979330-8057-8B67-0BB7-79769E4920B2}"/>
              </a:ext>
            </a:extLst>
          </p:cNvPr>
          <p:cNvSpPr/>
          <p:nvPr/>
        </p:nvSpPr>
        <p:spPr>
          <a:xfrm>
            <a:off x="8204041" y="10356696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38" name="Image 4" descr="preencoded.png">
            <a:extLst>
              <a:ext uri="{FF2B5EF4-FFF2-40B4-BE49-F238E27FC236}">
                <a16:creationId xmlns:a16="http://schemas.microsoft.com/office/drawing/2014/main" id="{A2ECCBF6-F7E7-5047-B8F9-2A26739BD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056" y="10269661"/>
            <a:ext cx="506492" cy="506492"/>
          </a:xfrm>
          <a:prstGeom prst="rect">
            <a:avLst/>
          </a:prstGeom>
        </p:spPr>
      </p:pic>
      <p:sp>
        <p:nvSpPr>
          <p:cNvPr id="39" name="Text 4">
            <a:extLst>
              <a:ext uri="{FF2B5EF4-FFF2-40B4-BE49-F238E27FC236}">
                <a16:creationId xmlns:a16="http://schemas.microsoft.com/office/drawing/2014/main" id="{B9A9B8EC-A611-9C13-4EBD-BA1FC921DABC}"/>
              </a:ext>
            </a:extLst>
          </p:cNvPr>
          <p:cNvSpPr/>
          <p:nvPr/>
        </p:nvSpPr>
        <p:spPr>
          <a:xfrm>
            <a:off x="11571552" y="10356695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Flask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40" name="Image 5" descr="preencoded.png">
            <a:extLst>
              <a:ext uri="{FF2B5EF4-FFF2-40B4-BE49-F238E27FC236}">
                <a16:creationId xmlns:a16="http://schemas.microsoft.com/office/drawing/2014/main" id="{9419563F-D90B-CB46-1A09-D6364127B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92" y="11815808"/>
            <a:ext cx="506492" cy="506492"/>
          </a:xfrm>
          <a:prstGeom prst="rect">
            <a:avLst/>
          </a:prstGeom>
        </p:spPr>
      </p:pic>
      <p:sp>
        <p:nvSpPr>
          <p:cNvPr id="41" name="Text 5">
            <a:extLst>
              <a:ext uri="{FF2B5EF4-FFF2-40B4-BE49-F238E27FC236}">
                <a16:creationId xmlns:a16="http://schemas.microsoft.com/office/drawing/2014/main" id="{045CF37E-254E-5B84-BB82-8AE65E1CC77C}"/>
              </a:ext>
            </a:extLst>
          </p:cNvPr>
          <p:cNvSpPr/>
          <p:nvPr/>
        </p:nvSpPr>
        <p:spPr>
          <a:xfrm>
            <a:off x="1434570" y="11902842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Scikit-Learn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42" name="Image 6" descr="preencoded.png">
            <a:extLst>
              <a:ext uri="{FF2B5EF4-FFF2-40B4-BE49-F238E27FC236}">
                <a16:creationId xmlns:a16="http://schemas.microsoft.com/office/drawing/2014/main" id="{A942AB5B-4000-43B2-F9A5-7F7D16556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4407" y="11815807"/>
            <a:ext cx="506492" cy="506492"/>
          </a:xfrm>
          <a:prstGeom prst="rect">
            <a:avLst/>
          </a:prstGeom>
        </p:spPr>
      </p:pic>
      <p:sp>
        <p:nvSpPr>
          <p:cNvPr id="43" name="Text 6">
            <a:extLst>
              <a:ext uri="{FF2B5EF4-FFF2-40B4-BE49-F238E27FC236}">
                <a16:creationId xmlns:a16="http://schemas.microsoft.com/office/drawing/2014/main" id="{864AC51D-949C-B031-513B-746E5EF2CFED}"/>
              </a:ext>
            </a:extLst>
          </p:cNvPr>
          <p:cNvSpPr/>
          <p:nvPr/>
        </p:nvSpPr>
        <p:spPr>
          <a:xfrm>
            <a:off x="4947272" y="11902842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GitHub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44" name="Image 7" descr="preencoded.png">
            <a:extLst>
              <a:ext uri="{FF2B5EF4-FFF2-40B4-BE49-F238E27FC236}">
                <a16:creationId xmlns:a16="http://schemas.microsoft.com/office/drawing/2014/main" id="{DA7F5112-945F-22D2-6585-B34EFD8B0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3541" y="11815807"/>
            <a:ext cx="506492" cy="506492"/>
          </a:xfrm>
          <a:prstGeom prst="rect">
            <a:avLst/>
          </a:prstGeom>
        </p:spPr>
      </p:pic>
      <p:sp>
        <p:nvSpPr>
          <p:cNvPr id="45" name="Text 7">
            <a:extLst>
              <a:ext uri="{FF2B5EF4-FFF2-40B4-BE49-F238E27FC236}">
                <a16:creationId xmlns:a16="http://schemas.microsoft.com/office/drawing/2014/main" id="{38A3631E-0827-6884-C62F-345A11A5A514}"/>
              </a:ext>
            </a:extLst>
          </p:cNvPr>
          <p:cNvSpPr/>
          <p:nvPr/>
        </p:nvSpPr>
        <p:spPr>
          <a:xfrm>
            <a:off x="8204041" y="11905211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Jupyter Notebook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46" name="Image 0" descr="preencoded.png">
            <a:extLst>
              <a:ext uri="{FF2B5EF4-FFF2-40B4-BE49-F238E27FC236}">
                <a16:creationId xmlns:a16="http://schemas.microsoft.com/office/drawing/2014/main" id="{A0668917-BA07-E9F8-56D3-AE712AE061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99" y="-2657699"/>
            <a:ext cx="14630400" cy="2532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0F13179-6E7C-A40B-0746-F0CD23EEF14C}"/>
              </a:ext>
            </a:extLst>
          </p:cNvPr>
          <p:cNvSpPr/>
          <p:nvPr/>
        </p:nvSpPr>
        <p:spPr>
          <a:xfrm>
            <a:off x="12682937" y="7706089"/>
            <a:ext cx="1863701" cy="446729"/>
          </a:xfrm>
          <a:prstGeom prst="rect">
            <a:avLst/>
          </a:prstGeom>
          <a:solidFill>
            <a:srgbClr val="FBF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D9CD5-77EB-7A32-3449-DBEBAA0EB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" y="0"/>
            <a:ext cx="14597566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672" y="3002784"/>
            <a:ext cx="5318879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415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75" y="4369145"/>
            <a:ext cx="506492" cy="5064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7492" y="4488445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Flutter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990" y="4422247"/>
            <a:ext cx="506492" cy="5064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30855" y="4509281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Firebase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124" y="4422246"/>
            <a:ext cx="506492" cy="50649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187624" y="4488444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6639" y="4401409"/>
            <a:ext cx="506492" cy="50649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55135" y="4488443"/>
            <a:ext cx="236612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Flask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75" y="5947556"/>
            <a:ext cx="506492" cy="50649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418153" y="6034590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Scikit-Learn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7990" y="5947555"/>
            <a:ext cx="506492" cy="50649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930855" y="6034590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GitHub</a:t>
            </a:r>
            <a:endParaRPr lang="en-US" sz="2050" dirty="0">
              <a:latin typeface="Aptos" panose="020B0004020202020204" pitchFamily="34" charset="0"/>
            </a:endParaRPr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124" y="5947555"/>
            <a:ext cx="506492" cy="50649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8187624" y="6036959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Jupyter Notebook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A61212AE-DB57-C1D0-F7C8-C95433926047}"/>
              </a:ext>
            </a:extLst>
          </p:cNvPr>
          <p:cNvSpPr/>
          <p:nvPr/>
        </p:nvSpPr>
        <p:spPr>
          <a:xfrm>
            <a:off x="-10714882" y="37236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+mj-lt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>
              <a:latin typeface="+mj-lt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31AA0AE5-3C4A-80CD-76C7-38A36647E7B7}"/>
              </a:ext>
            </a:extLst>
          </p:cNvPr>
          <p:cNvSpPr/>
          <p:nvPr/>
        </p:nvSpPr>
        <p:spPr>
          <a:xfrm>
            <a:off x="-10354675" y="2661853"/>
            <a:ext cx="4137613" cy="3181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User App</a:t>
            </a:r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API Server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Jupyter AI Models</a:t>
            </a: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Inter" pitchFamily="34" charset="0"/>
                <a:ea typeface="Inter" pitchFamily="34" charset="-122"/>
                <a:cs typeface="Inter" pitchFamily="34" charset="-120"/>
              </a:rPr>
              <a:t>Firebase Real-time Database</a:t>
            </a:r>
            <a:endParaRPr lang="en-US" sz="2400" dirty="0"/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58DA6608-E69D-517B-BD1C-8F1D8CBCBD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 flipH="1">
            <a:off x="16054477" y="145764"/>
            <a:ext cx="5081416" cy="7622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DFCEF2-D411-E519-728E-7616B093D5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4122" y="1416118"/>
            <a:ext cx="7622127" cy="5081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8DAB-11B1-DA57-93EB-4481DC62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47320D-1896-B4AD-25BD-12E575147C9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F74660-BAAD-66A2-0E24-C335C3B65F2F}"/>
              </a:ext>
            </a:extLst>
          </p:cNvPr>
          <p:cNvSpPr/>
          <p:nvPr/>
        </p:nvSpPr>
        <p:spPr>
          <a:xfrm>
            <a:off x="421051" y="848487"/>
            <a:ext cx="2526295" cy="701730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320" b="1">
                <a:solidFill>
                  <a:schemeClr val="tx1"/>
                </a:solidFill>
              </a:rPr>
              <a:t>STAFF</a:t>
            </a:r>
            <a:endParaRPr lang="en-IN" sz="432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E8EC2D-7894-CABA-B301-1248BE3A49FC}"/>
              </a:ext>
            </a:extLst>
          </p:cNvPr>
          <p:cNvGrpSpPr/>
          <p:nvPr/>
        </p:nvGrpSpPr>
        <p:grpSpPr>
          <a:xfrm>
            <a:off x="0" y="1"/>
            <a:ext cx="14630400" cy="8229599"/>
            <a:chOff x="893136" y="584791"/>
            <a:chExt cx="4327451" cy="56884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606079-F743-AB5A-697C-9F16FFEB9286}"/>
                </a:ext>
              </a:extLst>
            </p:cNvPr>
            <p:cNvSpPr/>
            <p:nvPr/>
          </p:nvSpPr>
          <p:spPr>
            <a:xfrm>
              <a:off x="893136" y="584791"/>
              <a:ext cx="4327451" cy="56884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65990D-36D6-C174-A192-74458006683C}"/>
                </a:ext>
              </a:extLst>
            </p:cNvPr>
            <p:cNvSpPr/>
            <p:nvPr/>
          </p:nvSpPr>
          <p:spPr>
            <a:xfrm>
              <a:off x="934649" y="747971"/>
              <a:ext cx="4245683" cy="51548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6CF655-2C5C-08E3-DAFA-186C97C7BBA4}"/>
              </a:ext>
            </a:extLst>
          </p:cNvPr>
          <p:cNvSpPr txBox="1"/>
          <p:nvPr/>
        </p:nvSpPr>
        <p:spPr>
          <a:xfrm>
            <a:off x="8127528" y="2015933"/>
            <a:ext cx="45039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16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67A218-82C8-37EB-5D8C-367E2656B654}"/>
              </a:ext>
            </a:extLst>
          </p:cNvPr>
          <p:cNvSpPr/>
          <p:nvPr/>
        </p:nvSpPr>
        <p:spPr>
          <a:xfrm flipV="1">
            <a:off x="7219801" y="38909"/>
            <a:ext cx="190798" cy="1748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957E5B-6D6E-6993-CA5A-272C5A347E07}"/>
              </a:ext>
            </a:extLst>
          </p:cNvPr>
          <p:cNvSpPr/>
          <p:nvPr/>
        </p:nvSpPr>
        <p:spPr>
          <a:xfrm>
            <a:off x="140349" y="236076"/>
            <a:ext cx="14349703" cy="7457642"/>
          </a:xfrm>
          <a:custGeom>
            <a:avLst/>
            <a:gdLst>
              <a:gd name="connsiteX0" fmla="*/ 0 w 11958086"/>
              <a:gd name="connsiteY0" fmla="*/ 340975 h 6214702"/>
              <a:gd name="connsiteX1" fmla="*/ 0 w 11958086"/>
              <a:gd name="connsiteY1" fmla="*/ 340976 h 6214702"/>
              <a:gd name="connsiteX2" fmla="*/ 0 w 11958086"/>
              <a:gd name="connsiteY2" fmla="*/ 340976 h 6214702"/>
              <a:gd name="connsiteX3" fmla="*/ 340976 w 11958086"/>
              <a:gd name="connsiteY3" fmla="*/ 0 h 6214702"/>
              <a:gd name="connsiteX4" fmla="*/ 2163824 w 11958086"/>
              <a:gd name="connsiteY4" fmla="*/ 0 h 6214702"/>
              <a:gd name="connsiteX5" fmla="*/ 2504800 w 11958086"/>
              <a:gd name="connsiteY5" fmla="*/ 340976 h 6214702"/>
              <a:gd name="connsiteX6" fmla="*/ 2504799 w 11958086"/>
              <a:gd name="connsiteY6" fmla="*/ 340976 h 6214702"/>
              <a:gd name="connsiteX7" fmla="*/ 2478004 w 11958086"/>
              <a:gd name="connsiteY7" fmla="*/ 473699 h 6214702"/>
              <a:gd name="connsiteX8" fmla="*/ 2458115 w 11958086"/>
              <a:gd name="connsiteY8" fmla="*/ 510342 h 6214702"/>
              <a:gd name="connsiteX9" fmla="*/ 11958086 w 11958086"/>
              <a:gd name="connsiteY9" fmla="*/ 510342 h 6214702"/>
              <a:gd name="connsiteX10" fmla="*/ 11958086 w 11958086"/>
              <a:gd name="connsiteY10" fmla="*/ 6214702 h 6214702"/>
              <a:gd name="connsiteX11" fmla="*/ 0 w 11958086"/>
              <a:gd name="connsiteY11" fmla="*/ 6214702 h 6214702"/>
              <a:gd name="connsiteX12" fmla="*/ 0 w 11958086"/>
              <a:gd name="connsiteY12" fmla="*/ 510342 h 6214702"/>
              <a:gd name="connsiteX13" fmla="*/ 46685 w 11958086"/>
              <a:gd name="connsiteY13" fmla="*/ 510342 h 6214702"/>
              <a:gd name="connsiteX14" fmla="*/ 26796 w 11958086"/>
              <a:gd name="connsiteY14" fmla="*/ 473698 h 6214702"/>
              <a:gd name="connsiteX15" fmla="*/ 0 w 11958086"/>
              <a:gd name="connsiteY15" fmla="*/ 340976 h 6214702"/>
              <a:gd name="connsiteX16" fmla="*/ 26796 w 11958086"/>
              <a:gd name="connsiteY16" fmla="*/ 208253 h 6214702"/>
              <a:gd name="connsiteX17" fmla="*/ 340976 w 11958086"/>
              <a:gd name="connsiteY17" fmla="*/ 0 h 621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958086" h="6214702">
                <a:moveTo>
                  <a:pt x="0" y="340975"/>
                </a:moveTo>
                <a:lnTo>
                  <a:pt x="0" y="340976"/>
                </a:lnTo>
                <a:lnTo>
                  <a:pt x="0" y="340976"/>
                </a:lnTo>
                <a:close/>
                <a:moveTo>
                  <a:pt x="340976" y="0"/>
                </a:moveTo>
                <a:lnTo>
                  <a:pt x="2163824" y="0"/>
                </a:lnTo>
                <a:cubicBezTo>
                  <a:pt x="2352140" y="0"/>
                  <a:pt x="2504800" y="152660"/>
                  <a:pt x="2504800" y="340976"/>
                </a:cubicBezTo>
                <a:lnTo>
                  <a:pt x="2504799" y="340976"/>
                </a:lnTo>
                <a:cubicBezTo>
                  <a:pt x="2504799" y="388055"/>
                  <a:pt x="2495258" y="432906"/>
                  <a:pt x="2478004" y="473699"/>
                </a:cubicBezTo>
                <a:lnTo>
                  <a:pt x="2458115" y="510342"/>
                </a:lnTo>
                <a:lnTo>
                  <a:pt x="11958086" y="510342"/>
                </a:lnTo>
                <a:lnTo>
                  <a:pt x="11958086" y="6214702"/>
                </a:lnTo>
                <a:lnTo>
                  <a:pt x="0" y="6214702"/>
                </a:lnTo>
                <a:lnTo>
                  <a:pt x="0" y="510342"/>
                </a:lnTo>
                <a:lnTo>
                  <a:pt x="46685" y="510342"/>
                </a:lnTo>
                <a:lnTo>
                  <a:pt x="26796" y="473698"/>
                </a:lnTo>
                <a:lnTo>
                  <a:pt x="0" y="340976"/>
                </a:lnTo>
                <a:lnTo>
                  <a:pt x="26796" y="208253"/>
                </a:lnTo>
                <a:cubicBezTo>
                  <a:pt x="78559" y="85871"/>
                  <a:pt x="199739" y="0"/>
                  <a:pt x="340976" y="0"/>
                </a:cubicBez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E531B-BC46-A42D-A790-6394DEF0A8F2}"/>
              </a:ext>
            </a:extLst>
          </p:cNvPr>
          <p:cNvSpPr txBox="1"/>
          <p:nvPr/>
        </p:nvSpPr>
        <p:spPr>
          <a:xfrm>
            <a:off x="278153" y="312607"/>
            <a:ext cx="2812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</a:t>
            </a:r>
            <a:r>
              <a:rPr lang="en-IN" sz="2400" b="1" dirty="0"/>
              <a:t>roject Goals</a:t>
            </a: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81EC849-813D-A71E-2B06-4903B687564E}"/>
              </a:ext>
            </a:extLst>
          </p:cNvPr>
          <p:cNvSpPr/>
          <p:nvPr/>
        </p:nvSpPr>
        <p:spPr>
          <a:xfrm>
            <a:off x="5371770" y="236922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EC10348-A0F6-DE81-E3B1-4904BE37A7C4}"/>
              </a:ext>
            </a:extLst>
          </p:cNvPr>
          <p:cNvGrpSpPr/>
          <p:nvPr/>
        </p:nvGrpSpPr>
        <p:grpSpPr>
          <a:xfrm>
            <a:off x="5385791" y="2369222"/>
            <a:ext cx="7556421" cy="3251597"/>
            <a:chOff x="6295430" y="2365653"/>
            <a:chExt cx="7556421" cy="3251597"/>
          </a:xfrm>
        </p:grpSpPr>
        <p:sp>
          <p:nvSpPr>
            <p:cNvPr id="15" name="Shape 2">
              <a:extLst>
                <a:ext uri="{FF2B5EF4-FFF2-40B4-BE49-F238E27FC236}">
                  <a16:creationId xmlns:a16="http://schemas.microsoft.com/office/drawing/2014/main" id="{44618ADC-BCFF-2B1E-51AE-2D6DE7658AE6}"/>
                </a:ext>
              </a:extLst>
            </p:cNvPr>
            <p:cNvSpPr/>
            <p:nvPr/>
          </p:nvSpPr>
          <p:spPr>
            <a:xfrm>
              <a:off x="6310670" y="2365653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E9FA172F-5AEB-717A-8FB5-9970DF9D6C49}"/>
                </a:ext>
              </a:extLst>
            </p:cNvPr>
            <p:cNvSpPr/>
            <p:nvPr/>
          </p:nvSpPr>
          <p:spPr>
            <a:xfrm>
              <a:off x="6537484" y="2509362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Prediction Accuracy</a:t>
              </a:r>
              <a:endParaRPr lang="en-US" b="1" dirty="0"/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63CE5C0A-58B3-E757-8809-D8F18842CA9D}"/>
                </a:ext>
              </a:extLst>
            </p:cNvPr>
            <p:cNvSpPr/>
            <p:nvPr/>
          </p:nvSpPr>
          <p:spPr>
            <a:xfrm>
              <a:off x="10311884" y="2509362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≥ 90%</a:t>
              </a:r>
              <a:endParaRPr lang="en-US" b="1" dirty="0"/>
            </a:p>
          </p:txBody>
        </p:sp>
        <p:sp>
          <p:nvSpPr>
            <p:cNvPr id="18" name="Shape 5">
              <a:extLst>
                <a:ext uri="{FF2B5EF4-FFF2-40B4-BE49-F238E27FC236}">
                  <a16:creationId xmlns:a16="http://schemas.microsoft.com/office/drawing/2014/main" id="{8C874A73-B3F2-7574-65AC-1F76DBB92824}"/>
                </a:ext>
              </a:extLst>
            </p:cNvPr>
            <p:cNvSpPr/>
            <p:nvPr/>
          </p:nvSpPr>
          <p:spPr>
            <a:xfrm>
              <a:off x="6310670" y="3015973"/>
              <a:ext cx="75411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9" name="Text 6">
              <a:extLst>
                <a:ext uri="{FF2B5EF4-FFF2-40B4-BE49-F238E27FC236}">
                  <a16:creationId xmlns:a16="http://schemas.microsoft.com/office/drawing/2014/main" id="{C11CED8C-39BD-9D11-9E55-71F722D4314D}"/>
                </a:ext>
              </a:extLst>
            </p:cNvPr>
            <p:cNvSpPr/>
            <p:nvPr/>
          </p:nvSpPr>
          <p:spPr>
            <a:xfrm>
              <a:off x="6537484" y="3159681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Anomaly Flagging</a:t>
              </a:r>
              <a:endParaRPr lang="en-US" b="1" dirty="0"/>
            </a:p>
          </p:txBody>
        </p:sp>
        <p:sp>
          <p:nvSpPr>
            <p:cNvPr id="20" name="Text 7">
              <a:extLst>
                <a:ext uri="{FF2B5EF4-FFF2-40B4-BE49-F238E27FC236}">
                  <a16:creationId xmlns:a16="http://schemas.microsoft.com/office/drawing/2014/main" id="{70D046B8-A1F3-D2C3-DE3E-D93E2D555D3E}"/>
                </a:ext>
              </a:extLst>
            </p:cNvPr>
            <p:cNvSpPr/>
            <p:nvPr/>
          </p:nvSpPr>
          <p:spPr>
            <a:xfrm>
              <a:off x="10311884" y="3159681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Real-time alerts</a:t>
              </a:r>
              <a:endParaRPr lang="en-US" b="1" dirty="0"/>
            </a:p>
          </p:txBody>
        </p:sp>
        <p:sp>
          <p:nvSpPr>
            <p:cNvPr id="21" name="Shape 8">
              <a:extLst>
                <a:ext uri="{FF2B5EF4-FFF2-40B4-BE49-F238E27FC236}">
                  <a16:creationId xmlns:a16="http://schemas.microsoft.com/office/drawing/2014/main" id="{BF844743-EAB7-AC97-682A-34B88B83EF6F}"/>
                </a:ext>
              </a:extLst>
            </p:cNvPr>
            <p:cNvSpPr/>
            <p:nvPr/>
          </p:nvSpPr>
          <p:spPr>
            <a:xfrm>
              <a:off x="6310670" y="3666292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2" name="Text 9">
              <a:extLst>
                <a:ext uri="{FF2B5EF4-FFF2-40B4-BE49-F238E27FC236}">
                  <a16:creationId xmlns:a16="http://schemas.microsoft.com/office/drawing/2014/main" id="{A29AF64F-9498-0A4D-7FA5-4D7A863BF6AE}"/>
                </a:ext>
              </a:extLst>
            </p:cNvPr>
            <p:cNvSpPr/>
            <p:nvPr/>
          </p:nvSpPr>
          <p:spPr>
            <a:xfrm>
              <a:off x="6537484" y="381000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Chatbot Efficiency</a:t>
              </a:r>
              <a:endParaRPr lang="en-US" b="1" dirty="0"/>
            </a:p>
          </p:txBody>
        </p:sp>
        <p:sp>
          <p:nvSpPr>
            <p:cNvPr id="23" name="Text 10">
              <a:extLst>
                <a:ext uri="{FF2B5EF4-FFF2-40B4-BE49-F238E27FC236}">
                  <a16:creationId xmlns:a16="http://schemas.microsoft.com/office/drawing/2014/main" id="{68D9D10B-DFB5-9CE7-185D-D5571A4E5728}"/>
                </a:ext>
              </a:extLst>
            </p:cNvPr>
            <p:cNvSpPr/>
            <p:nvPr/>
          </p:nvSpPr>
          <p:spPr>
            <a:xfrm>
              <a:off x="10311884" y="381000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High responsiveness</a:t>
              </a:r>
              <a:endParaRPr lang="en-US" b="1" dirty="0"/>
            </a:p>
          </p:txBody>
        </p:sp>
        <p:sp>
          <p:nvSpPr>
            <p:cNvPr id="24" name="Shape 11">
              <a:extLst>
                <a:ext uri="{FF2B5EF4-FFF2-40B4-BE49-F238E27FC236}">
                  <a16:creationId xmlns:a16="http://schemas.microsoft.com/office/drawing/2014/main" id="{A44B3DC8-06CF-3244-979C-5005433C606D}"/>
                </a:ext>
              </a:extLst>
            </p:cNvPr>
            <p:cNvSpPr/>
            <p:nvPr/>
          </p:nvSpPr>
          <p:spPr>
            <a:xfrm>
              <a:off x="6295430" y="4324231"/>
              <a:ext cx="7541181" cy="650319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25" name="Text 12">
              <a:extLst>
                <a:ext uri="{FF2B5EF4-FFF2-40B4-BE49-F238E27FC236}">
                  <a16:creationId xmlns:a16="http://schemas.microsoft.com/office/drawing/2014/main" id="{1703558C-5C8A-A050-0A40-70742D554E29}"/>
                </a:ext>
              </a:extLst>
            </p:cNvPr>
            <p:cNvSpPr/>
            <p:nvPr/>
          </p:nvSpPr>
          <p:spPr>
            <a:xfrm>
              <a:off x="6537484" y="446032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Security</a:t>
              </a:r>
              <a:endParaRPr lang="en-US" b="1" dirty="0"/>
            </a:p>
          </p:txBody>
        </p:sp>
        <p:sp>
          <p:nvSpPr>
            <p:cNvPr id="27" name="Text 13">
              <a:extLst>
                <a:ext uri="{FF2B5EF4-FFF2-40B4-BE49-F238E27FC236}">
                  <a16:creationId xmlns:a16="http://schemas.microsoft.com/office/drawing/2014/main" id="{2896E4D7-9265-F637-9E3A-8F595FB2C9E1}"/>
                </a:ext>
              </a:extLst>
            </p:cNvPr>
            <p:cNvSpPr/>
            <p:nvPr/>
          </p:nvSpPr>
          <p:spPr>
            <a:xfrm>
              <a:off x="10311884" y="4460320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Data privacy and protection</a:t>
              </a:r>
              <a:endParaRPr lang="en-US" b="1" dirty="0"/>
            </a:p>
          </p:txBody>
        </p:sp>
        <p:sp>
          <p:nvSpPr>
            <p:cNvPr id="28" name="Shape 14">
              <a:extLst>
                <a:ext uri="{FF2B5EF4-FFF2-40B4-BE49-F238E27FC236}">
                  <a16:creationId xmlns:a16="http://schemas.microsoft.com/office/drawing/2014/main" id="{3207246E-DA38-423B-359A-D6EFDC38D42B}"/>
                </a:ext>
              </a:extLst>
            </p:cNvPr>
            <p:cNvSpPr/>
            <p:nvPr/>
          </p:nvSpPr>
          <p:spPr>
            <a:xfrm>
              <a:off x="6310670" y="4966931"/>
              <a:ext cx="7541181" cy="650319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9" name="Text 15">
              <a:extLst>
                <a:ext uri="{FF2B5EF4-FFF2-40B4-BE49-F238E27FC236}">
                  <a16:creationId xmlns:a16="http://schemas.microsoft.com/office/drawing/2014/main" id="{E5C34D1D-4074-7A9F-8D8C-A3190D3220CA}"/>
                </a:ext>
              </a:extLst>
            </p:cNvPr>
            <p:cNvSpPr/>
            <p:nvPr/>
          </p:nvSpPr>
          <p:spPr>
            <a:xfrm>
              <a:off x="6537484" y="511063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Documentation</a:t>
              </a:r>
              <a:endParaRPr lang="en-US" b="1" dirty="0"/>
            </a:p>
          </p:txBody>
        </p:sp>
        <p:sp>
          <p:nvSpPr>
            <p:cNvPr id="32" name="Text 16">
              <a:extLst>
                <a:ext uri="{FF2B5EF4-FFF2-40B4-BE49-F238E27FC236}">
                  <a16:creationId xmlns:a16="http://schemas.microsoft.com/office/drawing/2014/main" id="{6D67B2C3-35B8-D8F5-8254-C9008245794A}"/>
                </a:ext>
              </a:extLst>
            </p:cNvPr>
            <p:cNvSpPr/>
            <p:nvPr/>
          </p:nvSpPr>
          <p:spPr>
            <a:xfrm>
              <a:off x="10311884" y="5110639"/>
              <a:ext cx="3313152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b="1" dirty="0">
                  <a:latin typeface="Inter" pitchFamily="34" charset="0"/>
                  <a:ea typeface="Inter" pitchFamily="34" charset="-122"/>
                  <a:cs typeface="Inter" pitchFamily="34" charset="-120"/>
                </a:rPr>
                <a:t>Comprehensive and clear</a:t>
              </a:r>
              <a:endParaRPr lang="en-US" b="1" dirty="0"/>
            </a:p>
          </p:txBody>
        </p:sp>
      </p:grpSp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44F5E3FC-FA3E-7064-A94A-DC371BC3E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1710831"/>
            <a:ext cx="3353024" cy="50295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B80064-F02B-2914-5818-3F8D403F534A}"/>
              </a:ext>
            </a:extLst>
          </p:cNvPr>
          <p:cNvSpPr txBox="1"/>
          <p:nvPr/>
        </p:nvSpPr>
        <p:spPr>
          <a:xfrm>
            <a:off x="3636884" y="295816"/>
            <a:ext cx="187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U</a:t>
            </a:r>
            <a:r>
              <a:rPr lang="en-IN" sz="2400" b="1" dirty="0"/>
              <a:t>I Mock-Up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D96DF8-44D5-7CCB-1FAE-ADA009E27E56}"/>
              </a:ext>
            </a:extLst>
          </p:cNvPr>
          <p:cNvSpPr txBox="1"/>
          <p:nvPr/>
        </p:nvSpPr>
        <p:spPr>
          <a:xfrm>
            <a:off x="6174342" y="295816"/>
            <a:ext cx="298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Future Work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312521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88EAF-7EB3-B0D8-B0FE-92CA939B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587701-F729-CA4E-C8C8-1CCED45AAA9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C64722-1E45-3936-FFE9-8A64E629A4C9}"/>
              </a:ext>
            </a:extLst>
          </p:cNvPr>
          <p:cNvSpPr/>
          <p:nvPr/>
        </p:nvSpPr>
        <p:spPr>
          <a:xfrm>
            <a:off x="421051" y="848487"/>
            <a:ext cx="2526295" cy="701730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320" b="1">
                <a:solidFill>
                  <a:schemeClr val="tx1"/>
                </a:solidFill>
              </a:rPr>
              <a:t>STAFF</a:t>
            </a:r>
            <a:endParaRPr lang="en-IN" sz="432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A7E31A-2A65-FA1F-F929-2ACCEE4F39EB}"/>
              </a:ext>
            </a:extLst>
          </p:cNvPr>
          <p:cNvGrpSpPr/>
          <p:nvPr/>
        </p:nvGrpSpPr>
        <p:grpSpPr>
          <a:xfrm>
            <a:off x="0" y="1"/>
            <a:ext cx="14630400" cy="8229599"/>
            <a:chOff x="893136" y="584791"/>
            <a:chExt cx="4327451" cy="56884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82A3D6-26FB-2A3E-2510-0D06C4461E04}"/>
                </a:ext>
              </a:extLst>
            </p:cNvPr>
            <p:cNvSpPr/>
            <p:nvPr/>
          </p:nvSpPr>
          <p:spPr>
            <a:xfrm>
              <a:off x="893136" y="584791"/>
              <a:ext cx="4327451" cy="56884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89880A-A677-D324-AD7C-A51DD64F3837}"/>
                </a:ext>
              </a:extLst>
            </p:cNvPr>
            <p:cNvSpPr/>
            <p:nvPr/>
          </p:nvSpPr>
          <p:spPr>
            <a:xfrm>
              <a:off x="934649" y="747971"/>
              <a:ext cx="4245683" cy="51548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6304961-8330-DAC2-830D-7A44DA1764AC}"/>
              </a:ext>
            </a:extLst>
          </p:cNvPr>
          <p:cNvSpPr txBox="1"/>
          <p:nvPr/>
        </p:nvSpPr>
        <p:spPr>
          <a:xfrm>
            <a:off x="8127528" y="2015933"/>
            <a:ext cx="45039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16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B1CDBA-EA0F-7C82-6900-824B88F4F328}"/>
              </a:ext>
            </a:extLst>
          </p:cNvPr>
          <p:cNvSpPr/>
          <p:nvPr/>
        </p:nvSpPr>
        <p:spPr>
          <a:xfrm flipV="1">
            <a:off x="7219801" y="38909"/>
            <a:ext cx="190798" cy="1748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46FF241-45C9-D20A-CC44-7E9CAC2719A7}"/>
              </a:ext>
            </a:extLst>
          </p:cNvPr>
          <p:cNvSpPr/>
          <p:nvPr/>
        </p:nvSpPr>
        <p:spPr>
          <a:xfrm>
            <a:off x="140349" y="236075"/>
            <a:ext cx="14349703" cy="7457644"/>
          </a:xfrm>
          <a:custGeom>
            <a:avLst/>
            <a:gdLst>
              <a:gd name="connsiteX0" fmla="*/ 2504799 w 11958086"/>
              <a:gd name="connsiteY0" fmla="*/ 340975 h 6214703"/>
              <a:gd name="connsiteX1" fmla="*/ 2504799 w 11958086"/>
              <a:gd name="connsiteY1" fmla="*/ 340976 h 6214703"/>
              <a:gd name="connsiteX2" fmla="*/ 2504799 w 11958086"/>
              <a:gd name="connsiteY2" fmla="*/ 340976 h 6214703"/>
              <a:gd name="connsiteX3" fmla="*/ 2845775 w 11958086"/>
              <a:gd name="connsiteY3" fmla="*/ 0 h 6214703"/>
              <a:gd name="connsiteX4" fmla="*/ 4668623 w 11958086"/>
              <a:gd name="connsiteY4" fmla="*/ 0 h 6214703"/>
              <a:gd name="connsiteX5" fmla="*/ 5009599 w 11958086"/>
              <a:gd name="connsiteY5" fmla="*/ 340976 h 6214703"/>
              <a:gd name="connsiteX6" fmla="*/ 5009598 w 11958086"/>
              <a:gd name="connsiteY6" fmla="*/ 340976 h 6214703"/>
              <a:gd name="connsiteX7" fmla="*/ 4982803 w 11958086"/>
              <a:gd name="connsiteY7" fmla="*/ 473699 h 6214703"/>
              <a:gd name="connsiteX8" fmla="*/ 4962913 w 11958086"/>
              <a:gd name="connsiteY8" fmla="*/ 510343 h 6214703"/>
              <a:gd name="connsiteX9" fmla="*/ 11958086 w 11958086"/>
              <a:gd name="connsiteY9" fmla="*/ 510343 h 6214703"/>
              <a:gd name="connsiteX10" fmla="*/ 11958086 w 11958086"/>
              <a:gd name="connsiteY10" fmla="*/ 6214703 h 6214703"/>
              <a:gd name="connsiteX11" fmla="*/ 0 w 11958086"/>
              <a:gd name="connsiteY11" fmla="*/ 6214703 h 6214703"/>
              <a:gd name="connsiteX12" fmla="*/ 0 w 11958086"/>
              <a:gd name="connsiteY12" fmla="*/ 510343 h 6214703"/>
              <a:gd name="connsiteX13" fmla="*/ 2551485 w 11958086"/>
              <a:gd name="connsiteY13" fmla="*/ 510343 h 6214703"/>
              <a:gd name="connsiteX14" fmla="*/ 2531595 w 11958086"/>
              <a:gd name="connsiteY14" fmla="*/ 473698 h 6214703"/>
              <a:gd name="connsiteX15" fmla="*/ 2504799 w 11958086"/>
              <a:gd name="connsiteY15" fmla="*/ 340976 h 6214703"/>
              <a:gd name="connsiteX16" fmla="*/ 2531595 w 11958086"/>
              <a:gd name="connsiteY16" fmla="*/ 208253 h 6214703"/>
              <a:gd name="connsiteX17" fmla="*/ 2845775 w 11958086"/>
              <a:gd name="connsiteY17" fmla="*/ 0 h 62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958086" h="6214703">
                <a:moveTo>
                  <a:pt x="2504799" y="340975"/>
                </a:moveTo>
                <a:lnTo>
                  <a:pt x="2504799" y="340976"/>
                </a:lnTo>
                <a:lnTo>
                  <a:pt x="2504799" y="340976"/>
                </a:lnTo>
                <a:close/>
                <a:moveTo>
                  <a:pt x="2845775" y="0"/>
                </a:moveTo>
                <a:lnTo>
                  <a:pt x="4668623" y="0"/>
                </a:lnTo>
                <a:cubicBezTo>
                  <a:pt x="4856939" y="0"/>
                  <a:pt x="5009599" y="152660"/>
                  <a:pt x="5009599" y="340976"/>
                </a:cubicBezTo>
                <a:lnTo>
                  <a:pt x="5009598" y="340976"/>
                </a:lnTo>
                <a:cubicBezTo>
                  <a:pt x="5009598" y="388055"/>
                  <a:pt x="5000057" y="432906"/>
                  <a:pt x="4982803" y="473699"/>
                </a:cubicBezTo>
                <a:lnTo>
                  <a:pt x="4962913" y="510343"/>
                </a:lnTo>
                <a:lnTo>
                  <a:pt x="11958086" y="510343"/>
                </a:lnTo>
                <a:lnTo>
                  <a:pt x="11958086" y="6214703"/>
                </a:lnTo>
                <a:lnTo>
                  <a:pt x="0" y="6214703"/>
                </a:lnTo>
                <a:lnTo>
                  <a:pt x="0" y="510343"/>
                </a:lnTo>
                <a:lnTo>
                  <a:pt x="2551485" y="510343"/>
                </a:lnTo>
                <a:lnTo>
                  <a:pt x="2531595" y="473698"/>
                </a:lnTo>
                <a:lnTo>
                  <a:pt x="2504799" y="340976"/>
                </a:lnTo>
                <a:lnTo>
                  <a:pt x="2531595" y="208253"/>
                </a:lnTo>
                <a:cubicBezTo>
                  <a:pt x="2583358" y="85871"/>
                  <a:pt x="2704538" y="0"/>
                  <a:pt x="2845775" y="0"/>
                </a:cubicBez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A1EE3-E56F-AD78-2037-23D8A1B71609}"/>
              </a:ext>
            </a:extLst>
          </p:cNvPr>
          <p:cNvSpPr txBox="1"/>
          <p:nvPr/>
        </p:nvSpPr>
        <p:spPr>
          <a:xfrm>
            <a:off x="3636884" y="295816"/>
            <a:ext cx="187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U</a:t>
            </a:r>
            <a:r>
              <a:rPr lang="en-IN" sz="2400" b="1" dirty="0"/>
              <a:t>I Mock-Up</a:t>
            </a:r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3A20EDF3-416F-708E-8445-09F109CC98A1}"/>
              </a:ext>
            </a:extLst>
          </p:cNvPr>
          <p:cNvSpPr/>
          <p:nvPr/>
        </p:nvSpPr>
        <p:spPr>
          <a:xfrm>
            <a:off x="423842" y="18159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02CCA1DF-EAD0-F6EE-7D57-45EF6AF499FC}"/>
              </a:ext>
            </a:extLst>
          </p:cNvPr>
          <p:cNvSpPr/>
          <p:nvPr/>
        </p:nvSpPr>
        <p:spPr>
          <a:xfrm>
            <a:off x="1160958" y="1815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latin typeface="+mj-lt"/>
                <a:ea typeface="Petrona Bold" pitchFamily="34" charset="-122"/>
                <a:cs typeface="Petrona Bold" pitchFamily="34" charset="-120"/>
              </a:rPr>
              <a:t>Chat Interface</a:t>
            </a:r>
            <a:endParaRPr lang="en-US" sz="2800" b="1" dirty="0">
              <a:latin typeface="+mj-lt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8DFE860C-2B6E-49FE-C7BC-1D75292D3D89}"/>
              </a:ext>
            </a:extLst>
          </p:cNvPr>
          <p:cNvSpPr/>
          <p:nvPr/>
        </p:nvSpPr>
        <p:spPr>
          <a:xfrm>
            <a:off x="1160958" y="232409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Intuitive chatbot assists users in real-time.</a:t>
            </a:r>
            <a:endParaRPr lang="en-US" sz="175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EAB0AB-474B-BCA8-ECF1-73DA6560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23" y="1119258"/>
            <a:ext cx="6225044" cy="6253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13102-C965-F437-6FAC-1C6E57ED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1543" y="3822639"/>
            <a:ext cx="3555867" cy="35623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7448DA-BDFF-432A-4232-7F65A1800CD0}"/>
              </a:ext>
            </a:extLst>
          </p:cNvPr>
          <p:cNvSpPr txBox="1"/>
          <p:nvPr/>
        </p:nvSpPr>
        <p:spPr>
          <a:xfrm>
            <a:off x="6174342" y="295816"/>
            <a:ext cx="298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Future Work</a:t>
            </a:r>
            <a:endParaRPr lang="en-IN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66282F-FC02-0EF5-5EE6-B010D755E347}"/>
              </a:ext>
            </a:extLst>
          </p:cNvPr>
          <p:cNvSpPr txBox="1"/>
          <p:nvPr/>
        </p:nvSpPr>
        <p:spPr>
          <a:xfrm>
            <a:off x="278153" y="312607"/>
            <a:ext cx="2812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</a:t>
            </a:r>
            <a:r>
              <a:rPr lang="en-IN" sz="2400" b="1" dirty="0"/>
              <a:t>roject Goals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9763B53-137F-D1AD-A454-C1FFE67EE9A2}"/>
              </a:ext>
            </a:extLst>
          </p:cNvPr>
          <p:cNvSpPr/>
          <p:nvPr/>
        </p:nvSpPr>
        <p:spPr>
          <a:xfrm rot="2543149">
            <a:off x="4552860" y="6178272"/>
            <a:ext cx="134679" cy="10255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68BAC7F9-1A8A-9D9C-1D9E-9579AF611E9F}"/>
              </a:ext>
            </a:extLst>
          </p:cNvPr>
          <p:cNvSpPr/>
          <p:nvPr/>
        </p:nvSpPr>
        <p:spPr>
          <a:xfrm>
            <a:off x="4511510" y="5603819"/>
            <a:ext cx="1530150" cy="664542"/>
          </a:xfrm>
          <a:prstGeom prst="wedgeRectCallout">
            <a:avLst/>
          </a:prstGeom>
          <a:solidFill>
            <a:srgbClr val="FEF7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Need Help??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9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5041-30EE-C81C-0E49-5477DDB35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CE5339-4262-1FAB-518D-C0759906DC4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6C6F2F-BBDE-5C7F-5876-51204B5D3CFD}"/>
              </a:ext>
            </a:extLst>
          </p:cNvPr>
          <p:cNvSpPr/>
          <p:nvPr/>
        </p:nvSpPr>
        <p:spPr>
          <a:xfrm>
            <a:off x="421051" y="848487"/>
            <a:ext cx="2526295" cy="701730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320" b="1">
                <a:solidFill>
                  <a:schemeClr val="tx1"/>
                </a:solidFill>
              </a:rPr>
              <a:t>STAFF</a:t>
            </a:r>
            <a:endParaRPr lang="en-IN" sz="432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CF672F-F568-9703-CE1A-4002D71248BF}"/>
              </a:ext>
            </a:extLst>
          </p:cNvPr>
          <p:cNvGrpSpPr/>
          <p:nvPr/>
        </p:nvGrpSpPr>
        <p:grpSpPr>
          <a:xfrm>
            <a:off x="0" y="1"/>
            <a:ext cx="14630400" cy="8229599"/>
            <a:chOff x="893136" y="584791"/>
            <a:chExt cx="4327451" cy="56884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5AE690-4EE8-C823-8F17-0EB31DE209C8}"/>
                </a:ext>
              </a:extLst>
            </p:cNvPr>
            <p:cNvSpPr/>
            <p:nvPr/>
          </p:nvSpPr>
          <p:spPr>
            <a:xfrm>
              <a:off x="893136" y="584791"/>
              <a:ext cx="4327451" cy="56884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E0BAAB-73C1-EF8C-7C3B-F9185485903C}"/>
                </a:ext>
              </a:extLst>
            </p:cNvPr>
            <p:cNvSpPr/>
            <p:nvPr/>
          </p:nvSpPr>
          <p:spPr>
            <a:xfrm>
              <a:off x="934649" y="747971"/>
              <a:ext cx="4245683" cy="51548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16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A00C0D-9A9B-C8E6-2279-FADBA50CD64F}"/>
              </a:ext>
            </a:extLst>
          </p:cNvPr>
          <p:cNvSpPr txBox="1"/>
          <p:nvPr/>
        </p:nvSpPr>
        <p:spPr>
          <a:xfrm>
            <a:off x="8127528" y="2015933"/>
            <a:ext cx="45039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16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582739-5731-96C9-F0BA-F7F0ABF7994D}"/>
              </a:ext>
            </a:extLst>
          </p:cNvPr>
          <p:cNvSpPr/>
          <p:nvPr/>
        </p:nvSpPr>
        <p:spPr>
          <a:xfrm flipV="1">
            <a:off x="7219801" y="38909"/>
            <a:ext cx="190798" cy="1748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16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14C79F5-8FDA-423D-B9B3-03FD4FDD999D}"/>
              </a:ext>
            </a:extLst>
          </p:cNvPr>
          <p:cNvSpPr/>
          <p:nvPr/>
        </p:nvSpPr>
        <p:spPr>
          <a:xfrm>
            <a:off x="140349" y="252674"/>
            <a:ext cx="14349703" cy="7441045"/>
          </a:xfrm>
          <a:custGeom>
            <a:avLst/>
            <a:gdLst>
              <a:gd name="connsiteX0" fmla="*/ 5009598 w 11958086"/>
              <a:gd name="connsiteY0" fmla="*/ 340975 h 6200871"/>
              <a:gd name="connsiteX1" fmla="*/ 5009598 w 11958086"/>
              <a:gd name="connsiteY1" fmla="*/ 340976 h 6200871"/>
              <a:gd name="connsiteX2" fmla="*/ 5009598 w 11958086"/>
              <a:gd name="connsiteY2" fmla="*/ 340976 h 6200871"/>
              <a:gd name="connsiteX3" fmla="*/ 5350574 w 11958086"/>
              <a:gd name="connsiteY3" fmla="*/ 0 h 6200871"/>
              <a:gd name="connsiteX4" fmla="*/ 7173422 w 11958086"/>
              <a:gd name="connsiteY4" fmla="*/ 0 h 6200871"/>
              <a:gd name="connsiteX5" fmla="*/ 7514398 w 11958086"/>
              <a:gd name="connsiteY5" fmla="*/ 340976 h 6200871"/>
              <a:gd name="connsiteX6" fmla="*/ 7514397 w 11958086"/>
              <a:gd name="connsiteY6" fmla="*/ 340976 h 6200871"/>
              <a:gd name="connsiteX7" fmla="*/ 7487602 w 11958086"/>
              <a:gd name="connsiteY7" fmla="*/ 473699 h 6200871"/>
              <a:gd name="connsiteX8" fmla="*/ 7475220 w 11958086"/>
              <a:gd name="connsiteY8" fmla="*/ 496511 h 6200871"/>
              <a:gd name="connsiteX9" fmla="*/ 11958086 w 11958086"/>
              <a:gd name="connsiteY9" fmla="*/ 496511 h 6200871"/>
              <a:gd name="connsiteX10" fmla="*/ 11958086 w 11958086"/>
              <a:gd name="connsiteY10" fmla="*/ 6200871 h 6200871"/>
              <a:gd name="connsiteX11" fmla="*/ 0 w 11958086"/>
              <a:gd name="connsiteY11" fmla="*/ 6200871 h 6200871"/>
              <a:gd name="connsiteX12" fmla="*/ 0 w 11958086"/>
              <a:gd name="connsiteY12" fmla="*/ 496511 h 6200871"/>
              <a:gd name="connsiteX13" fmla="*/ 5048776 w 11958086"/>
              <a:gd name="connsiteY13" fmla="*/ 496511 h 6200871"/>
              <a:gd name="connsiteX14" fmla="*/ 5036394 w 11958086"/>
              <a:gd name="connsiteY14" fmla="*/ 473698 h 6200871"/>
              <a:gd name="connsiteX15" fmla="*/ 5009598 w 11958086"/>
              <a:gd name="connsiteY15" fmla="*/ 340976 h 6200871"/>
              <a:gd name="connsiteX16" fmla="*/ 5036394 w 11958086"/>
              <a:gd name="connsiteY16" fmla="*/ 208253 h 6200871"/>
              <a:gd name="connsiteX17" fmla="*/ 5350574 w 11958086"/>
              <a:gd name="connsiteY17" fmla="*/ 0 h 620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958086" h="6200871">
                <a:moveTo>
                  <a:pt x="5009598" y="340975"/>
                </a:moveTo>
                <a:lnTo>
                  <a:pt x="5009598" y="340976"/>
                </a:lnTo>
                <a:lnTo>
                  <a:pt x="5009598" y="340976"/>
                </a:lnTo>
                <a:close/>
                <a:moveTo>
                  <a:pt x="5350574" y="0"/>
                </a:moveTo>
                <a:lnTo>
                  <a:pt x="7173422" y="0"/>
                </a:lnTo>
                <a:cubicBezTo>
                  <a:pt x="7361738" y="0"/>
                  <a:pt x="7514398" y="152660"/>
                  <a:pt x="7514398" y="340976"/>
                </a:cubicBezTo>
                <a:lnTo>
                  <a:pt x="7514397" y="340976"/>
                </a:lnTo>
                <a:cubicBezTo>
                  <a:pt x="7514397" y="388055"/>
                  <a:pt x="7504856" y="432906"/>
                  <a:pt x="7487602" y="473699"/>
                </a:cubicBezTo>
                <a:lnTo>
                  <a:pt x="7475220" y="496511"/>
                </a:lnTo>
                <a:lnTo>
                  <a:pt x="11958086" y="496511"/>
                </a:lnTo>
                <a:lnTo>
                  <a:pt x="11958086" y="6200871"/>
                </a:lnTo>
                <a:lnTo>
                  <a:pt x="0" y="6200871"/>
                </a:lnTo>
                <a:lnTo>
                  <a:pt x="0" y="496511"/>
                </a:lnTo>
                <a:lnTo>
                  <a:pt x="5048776" y="496511"/>
                </a:lnTo>
                <a:lnTo>
                  <a:pt x="5036394" y="473698"/>
                </a:lnTo>
                <a:lnTo>
                  <a:pt x="5009598" y="340976"/>
                </a:lnTo>
                <a:lnTo>
                  <a:pt x="5036394" y="208253"/>
                </a:lnTo>
                <a:cubicBezTo>
                  <a:pt x="5088157" y="85871"/>
                  <a:pt x="5209337" y="0"/>
                  <a:pt x="5350574" y="0"/>
                </a:cubicBez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16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C309C-3F26-1F8C-8B88-12BBA525280D}"/>
              </a:ext>
            </a:extLst>
          </p:cNvPr>
          <p:cNvSpPr txBox="1"/>
          <p:nvPr/>
        </p:nvSpPr>
        <p:spPr>
          <a:xfrm>
            <a:off x="6174342" y="295816"/>
            <a:ext cx="2989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Future Work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F9484-0AE5-2368-D06A-680A4780F7FC}"/>
              </a:ext>
            </a:extLst>
          </p:cNvPr>
          <p:cNvSpPr txBox="1"/>
          <p:nvPr/>
        </p:nvSpPr>
        <p:spPr>
          <a:xfrm>
            <a:off x="691034" y="2119128"/>
            <a:ext cx="9493007" cy="3418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Expand dataset across semesters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Move models to cloud (Firebase Functions / GCP)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Enhance chatbot with large language models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Add Admin/Staff-side AI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A8839-C320-8B55-6C60-E40428985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219" y="1666511"/>
            <a:ext cx="4896577" cy="4896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E5AC6F-3F83-6D5B-43AE-E5181BBCFC5E}"/>
              </a:ext>
            </a:extLst>
          </p:cNvPr>
          <p:cNvSpPr txBox="1"/>
          <p:nvPr/>
        </p:nvSpPr>
        <p:spPr>
          <a:xfrm>
            <a:off x="3636884" y="295816"/>
            <a:ext cx="1875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U</a:t>
            </a:r>
            <a:r>
              <a:rPr lang="en-IN" sz="2400" b="1" dirty="0"/>
              <a:t>I Mock-Up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A4BC5-9445-EAE9-7014-6E38DD1EFBFF}"/>
              </a:ext>
            </a:extLst>
          </p:cNvPr>
          <p:cNvSpPr txBox="1"/>
          <p:nvPr/>
        </p:nvSpPr>
        <p:spPr>
          <a:xfrm>
            <a:off x="278153" y="312607"/>
            <a:ext cx="2812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</a:t>
            </a:r>
            <a:r>
              <a:rPr lang="en-IN" sz="2400" b="1" dirty="0"/>
              <a:t>roject Goals</a:t>
            </a:r>
          </a:p>
        </p:txBody>
      </p:sp>
    </p:spTree>
    <p:extLst>
      <p:ext uri="{BB962C8B-B14F-4D97-AF65-F5344CB8AC3E}">
        <p14:creationId xmlns:p14="http://schemas.microsoft.com/office/powerpoint/2010/main" val="302168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CDEFBD-4D57-7216-1E39-032F45C75B6B}"/>
              </a:ext>
            </a:extLst>
          </p:cNvPr>
          <p:cNvSpPr/>
          <p:nvPr/>
        </p:nvSpPr>
        <p:spPr>
          <a:xfrm>
            <a:off x="0" y="0"/>
            <a:ext cx="12962144" cy="698015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7E88AA-24C6-68A5-6C9A-B9453944425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1961629" h="6214701">
                <a:moveTo>
                  <a:pt x="3804897" y="2725153"/>
                </a:moveTo>
                <a:lnTo>
                  <a:pt x="3805925" y="2725153"/>
                </a:lnTo>
                <a:lnTo>
                  <a:pt x="3994021" y="3290468"/>
                </a:lnTo>
                <a:lnTo>
                  <a:pt x="3616802" y="3290468"/>
                </a:lnTo>
                <a:close/>
                <a:moveTo>
                  <a:pt x="9221877" y="2669650"/>
                </a:moveTo>
                <a:cubicBezTo>
                  <a:pt x="9287659" y="2669650"/>
                  <a:pt x="9342478" y="2680785"/>
                  <a:pt x="9386333" y="2703055"/>
                </a:cubicBezTo>
                <a:cubicBezTo>
                  <a:pt x="9430187" y="2725325"/>
                  <a:pt x="9465305" y="2756845"/>
                  <a:pt x="9491687" y="2797616"/>
                </a:cubicBezTo>
                <a:cubicBezTo>
                  <a:pt x="9518068" y="2838388"/>
                  <a:pt x="9536740" y="2887381"/>
                  <a:pt x="9547704" y="2944598"/>
                </a:cubicBezTo>
                <a:cubicBezTo>
                  <a:pt x="9558668" y="3001815"/>
                  <a:pt x="9564150" y="3065370"/>
                  <a:pt x="9564150" y="3135263"/>
                </a:cubicBezTo>
                <a:cubicBezTo>
                  <a:pt x="9564150" y="3198989"/>
                  <a:pt x="9558496" y="3259118"/>
                  <a:pt x="9547190" y="3315650"/>
                </a:cubicBezTo>
                <a:cubicBezTo>
                  <a:pt x="9535884" y="3372181"/>
                  <a:pt x="9516526" y="3421689"/>
                  <a:pt x="9489117" y="3464173"/>
                </a:cubicBezTo>
                <a:cubicBezTo>
                  <a:pt x="9461708" y="3506657"/>
                  <a:pt x="9425733" y="3540234"/>
                  <a:pt x="9381193" y="3564902"/>
                </a:cubicBezTo>
                <a:cubicBezTo>
                  <a:pt x="9336654" y="3589570"/>
                  <a:pt x="9281150" y="3601904"/>
                  <a:pt x="9214683" y="3601904"/>
                </a:cubicBezTo>
                <a:cubicBezTo>
                  <a:pt x="9148215" y="3601904"/>
                  <a:pt x="9093054" y="3591112"/>
                  <a:pt x="9049200" y="3569527"/>
                </a:cubicBezTo>
                <a:cubicBezTo>
                  <a:pt x="9005345" y="3547943"/>
                  <a:pt x="8970398" y="3516593"/>
                  <a:pt x="8944359" y="3475480"/>
                </a:cubicBezTo>
                <a:cubicBezTo>
                  <a:pt x="8918320" y="3434366"/>
                  <a:pt x="8899819" y="3384858"/>
                  <a:pt x="8888856" y="3326956"/>
                </a:cubicBezTo>
                <a:cubicBezTo>
                  <a:pt x="8877892" y="3269054"/>
                  <a:pt x="8872410" y="3203786"/>
                  <a:pt x="8872410" y="3131152"/>
                </a:cubicBezTo>
                <a:cubicBezTo>
                  <a:pt x="8872410" y="3068796"/>
                  <a:pt x="8878064" y="3009695"/>
                  <a:pt x="8889370" y="2953849"/>
                </a:cubicBezTo>
                <a:cubicBezTo>
                  <a:pt x="8900676" y="2898002"/>
                  <a:pt x="8920034" y="2849180"/>
                  <a:pt x="8947443" y="2807381"/>
                </a:cubicBezTo>
                <a:cubicBezTo>
                  <a:pt x="8974852" y="2765582"/>
                  <a:pt x="9010826" y="2732177"/>
                  <a:pt x="9055367" y="2707166"/>
                </a:cubicBezTo>
                <a:cubicBezTo>
                  <a:pt x="9099906" y="2682155"/>
                  <a:pt x="9155410" y="2669650"/>
                  <a:pt x="9221877" y="2669650"/>
                </a:cubicBezTo>
                <a:close/>
                <a:moveTo>
                  <a:pt x="872243" y="2471276"/>
                </a:moveTo>
                <a:cubicBezTo>
                  <a:pt x="865391" y="2471276"/>
                  <a:pt x="859567" y="2473160"/>
                  <a:pt x="854770" y="2476929"/>
                </a:cubicBezTo>
                <a:cubicBezTo>
                  <a:pt x="849973" y="2480698"/>
                  <a:pt x="845862" y="2486865"/>
                  <a:pt x="842436" y="2495430"/>
                </a:cubicBezTo>
                <a:cubicBezTo>
                  <a:pt x="839010" y="2503996"/>
                  <a:pt x="836440" y="2515473"/>
                  <a:pt x="834727" y="2529863"/>
                </a:cubicBezTo>
                <a:cubicBezTo>
                  <a:pt x="833014" y="2544253"/>
                  <a:pt x="832157" y="2561726"/>
                  <a:pt x="832157" y="2582283"/>
                </a:cubicBezTo>
                <a:cubicBezTo>
                  <a:pt x="832157" y="2602155"/>
                  <a:pt x="833014" y="2619114"/>
                  <a:pt x="834727" y="2633161"/>
                </a:cubicBezTo>
                <a:cubicBezTo>
                  <a:pt x="836440" y="2647208"/>
                  <a:pt x="839010" y="2658515"/>
                  <a:pt x="842436" y="2667080"/>
                </a:cubicBezTo>
                <a:cubicBezTo>
                  <a:pt x="845862" y="2675645"/>
                  <a:pt x="849973" y="2681984"/>
                  <a:pt x="854770" y="2686095"/>
                </a:cubicBezTo>
                <a:cubicBezTo>
                  <a:pt x="859567" y="2690207"/>
                  <a:pt x="865391" y="2692262"/>
                  <a:pt x="872243" y="2692262"/>
                </a:cubicBezTo>
                <a:lnTo>
                  <a:pt x="1205265" y="2692262"/>
                </a:lnTo>
                <a:lnTo>
                  <a:pt x="1205265" y="3764304"/>
                </a:lnTo>
                <a:cubicBezTo>
                  <a:pt x="1205265" y="3771156"/>
                  <a:pt x="1207492" y="3777323"/>
                  <a:pt x="1211946" y="3782805"/>
                </a:cubicBezTo>
                <a:cubicBezTo>
                  <a:pt x="1216400" y="3788287"/>
                  <a:pt x="1223766" y="3792741"/>
                  <a:pt x="1234045" y="3796167"/>
                </a:cubicBezTo>
                <a:cubicBezTo>
                  <a:pt x="1244323" y="3799593"/>
                  <a:pt x="1258199" y="3802334"/>
                  <a:pt x="1275672" y="3804390"/>
                </a:cubicBezTo>
                <a:cubicBezTo>
                  <a:pt x="1293146" y="3806445"/>
                  <a:pt x="1314902" y="3807473"/>
                  <a:pt x="1340940" y="3807473"/>
                </a:cubicBezTo>
                <a:cubicBezTo>
                  <a:pt x="1366979" y="3807473"/>
                  <a:pt x="1388735" y="3806445"/>
                  <a:pt x="1406209" y="3804390"/>
                </a:cubicBezTo>
                <a:cubicBezTo>
                  <a:pt x="1423682" y="3802334"/>
                  <a:pt x="1437558" y="3799593"/>
                  <a:pt x="1447836" y="3796167"/>
                </a:cubicBezTo>
                <a:cubicBezTo>
                  <a:pt x="1458115" y="3792741"/>
                  <a:pt x="1465481" y="3788287"/>
                  <a:pt x="1469935" y="3782805"/>
                </a:cubicBezTo>
                <a:cubicBezTo>
                  <a:pt x="1474389" y="3777323"/>
                  <a:pt x="1476616" y="3771156"/>
                  <a:pt x="1476616" y="3764304"/>
                </a:cubicBezTo>
                <a:lnTo>
                  <a:pt x="1476616" y="2692262"/>
                </a:lnTo>
                <a:lnTo>
                  <a:pt x="1809637" y="2692262"/>
                </a:lnTo>
                <a:cubicBezTo>
                  <a:pt x="1815805" y="2692262"/>
                  <a:pt x="1821458" y="2690207"/>
                  <a:pt x="1826597" y="2686095"/>
                </a:cubicBezTo>
                <a:cubicBezTo>
                  <a:pt x="1831736" y="2681984"/>
                  <a:pt x="1836019" y="2675645"/>
                  <a:pt x="1839445" y="2667080"/>
                </a:cubicBezTo>
                <a:cubicBezTo>
                  <a:pt x="1842871" y="2658515"/>
                  <a:pt x="1845441" y="2647208"/>
                  <a:pt x="1847154" y="2633161"/>
                </a:cubicBezTo>
                <a:cubicBezTo>
                  <a:pt x="1848867" y="2619114"/>
                  <a:pt x="1849723" y="2602155"/>
                  <a:pt x="1849723" y="2582283"/>
                </a:cubicBezTo>
                <a:cubicBezTo>
                  <a:pt x="1849723" y="2561726"/>
                  <a:pt x="1848867" y="2544253"/>
                  <a:pt x="1847154" y="2529863"/>
                </a:cubicBezTo>
                <a:cubicBezTo>
                  <a:pt x="1845441" y="2515473"/>
                  <a:pt x="1842871" y="2503996"/>
                  <a:pt x="1839445" y="2495430"/>
                </a:cubicBezTo>
                <a:cubicBezTo>
                  <a:pt x="1836019" y="2486865"/>
                  <a:pt x="1831736" y="2480698"/>
                  <a:pt x="1826597" y="2476929"/>
                </a:cubicBezTo>
                <a:cubicBezTo>
                  <a:pt x="1821458" y="2473160"/>
                  <a:pt x="1815805" y="2471276"/>
                  <a:pt x="1809637" y="2471276"/>
                </a:cubicBezTo>
                <a:close/>
                <a:moveTo>
                  <a:pt x="5581807" y="2467164"/>
                </a:moveTo>
                <a:cubicBezTo>
                  <a:pt x="5557139" y="2467164"/>
                  <a:pt x="5536925" y="2468021"/>
                  <a:pt x="5521165" y="2469734"/>
                </a:cubicBezTo>
                <a:cubicBezTo>
                  <a:pt x="5505404" y="2471447"/>
                  <a:pt x="5492727" y="2474359"/>
                  <a:pt x="5483134" y="2478471"/>
                </a:cubicBezTo>
                <a:cubicBezTo>
                  <a:pt x="5473541" y="2482582"/>
                  <a:pt x="5466689" y="2487379"/>
                  <a:pt x="5462577" y="2492860"/>
                </a:cubicBezTo>
                <a:cubicBezTo>
                  <a:pt x="5458466" y="2498342"/>
                  <a:pt x="5456410" y="2504509"/>
                  <a:pt x="5456410" y="2511362"/>
                </a:cubicBezTo>
                <a:lnTo>
                  <a:pt x="5456410" y="3135263"/>
                </a:lnTo>
                <a:cubicBezTo>
                  <a:pt x="5456410" y="3182544"/>
                  <a:pt x="5456924" y="3232223"/>
                  <a:pt x="5457952" y="3284301"/>
                </a:cubicBezTo>
                <a:cubicBezTo>
                  <a:pt x="5458981" y="3336378"/>
                  <a:pt x="5460522" y="3386400"/>
                  <a:pt x="5462577" y="3434366"/>
                </a:cubicBezTo>
                <a:lnTo>
                  <a:pt x="5461550" y="3434366"/>
                </a:lnTo>
                <a:cubicBezTo>
                  <a:pt x="5449215" y="3406957"/>
                  <a:pt x="5436538" y="3379547"/>
                  <a:pt x="5423519" y="3352138"/>
                </a:cubicBezTo>
                <a:cubicBezTo>
                  <a:pt x="5410500" y="3324729"/>
                  <a:pt x="5397138" y="3296806"/>
                  <a:pt x="5383433" y="3268369"/>
                </a:cubicBezTo>
                <a:cubicBezTo>
                  <a:pt x="5369729" y="3239932"/>
                  <a:pt x="5355510" y="3211495"/>
                  <a:pt x="5340778" y="3183058"/>
                </a:cubicBezTo>
                <a:cubicBezTo>
                  <a:pt x="5326045" y="3154621"/>
                  <a:pt x="5311141" y="3125670"/>
                  <a:pt x="5296066" y="3096205"/>
                </a:cubicBezTo>
                <a:lnTo>
                  <a:pt x="5037050" y="2610035"/>
                </a:lnTo>
                <a:cubicBezTo>
                  <a:pt x="5024030" y="2583311"/>
                  <a:pt x="5011354" y="2560869"/>
                  <a:pt x="4999020" y="2542711"/>
                </a:cubicBezTo>
                <a:cubicBezTo>
                  <a:pt x="4986686" y="2524552"/>
                  <a:pt x="4973495" y="2510334"/>
                  <a:pt x="4959447" y="2500056"/>
                </a:cubicBezTo>
                <a:cubicBezTo>
                  <a:pt x="4945400" y="2489777"/>
                  <a:pt x="4929469" y="2482411"/>
                  <a:pt x="4911653" y="2477957"/>
                </a:cubicBezTo>
                <a:cubicBezTo>
                  <a:pt x="4893837" y="2473503"/>
                  <a:pt x="4871909" y="2471276"/>
                  <a:pt x="4845871" y="2471276"/>
                </a:cubicBezTo>
                <a:lnTo>
                  <a:pt x="4700945" y="2471276"/>
                </a:lnTo>
                <a:cubicBezTo>
                  <a:pt x="4673536" y="2471276"/>
                  <a:pt x="4650409" y="2479327"/>
                  <a:pt x="4631565" y="2495430"/>
                </a:cubicBezTo>
                <a:cubicBezTo>
                  <a:pt x="4612722" y="2511533"/>
                  <a:pt x="4603300" y="2535687"/>
                  <a:pt x="4603300" y="2567893"/>
                </a:cubicBezTo>
                <a:lnTo>
                  <a:pt x="4603300" y="3763276"/>
                </a:lnTo>
                <a:cubicBezTo>
                  <a:pt x="4603300" y="3770128"/>
                  <a:pt x="4605013" y="3776295"/>
                  <a:pt x="4608439" y="3781777"/>
                </a:cubicBezTo>
                <a:cubicBezTo>
                  <a:pt x="4611865" y="3787259"/>
                  <a:pt x="4618032" y="3791884"/>
                  <a:pt x="4626940" y="3795653"/>
                </a:cubicBezTo>
                <a:cubicBezTo>
                  <a:pt x="4635848" y="3799422"/>
                  <a:pt x="4648182" y="3802334"/>
                  <a:pt x="4663943" y="3804390"/>
                </a:cubicBezTo>
                <a:cubicBezTo>
                  <a:pt x="4679703" y="3806445"/>
                  <a:pt x="4699574" y="3807473"/>
                  <a:pt x="4723557" y="3807473"/>
                </a:cubicBezTo>
                <a:cubicBezTo>
                  <a:pt x="4748226" y="3807473"/>
                  <a:pt x="4768440" y="3806445"/>
                  <a:pt x="4784200" y="3804390"/>
                </a:cubicBezTo>
                <a:cubicBezTo>
                  <a:pt x="4799960" y="3802334"/>
                  <a:pt x="4812466" y="3799422"/>
                  <a:pt x="4821717" y="3795653"/>
                </a:cubicBezTo>
                <a:cubicBezTo>
                  <a:pt x="4830967" y="3791884"/>
                  <a:pt x="4837477" y="3787259"/>
                  <a:pt x="4841245" y="3781777"/>
                </a:cubicBezTo>
                <a:cubicBezTo>
                  <a:pt x="4845015" y="3776295"/>
                  <a:pt x="4846899" y="3770128"/>
                  <a:pt x="4846899" y="3763276"/>
                </a:cubicBezTo>
                <a:lnTo>
                  <a:pt x="4846899" y="3067425"/>
                </a:lnTo>
                <a:cubicBezTo>
                  <a:pt x="4846899" y="3015348"/>
                  <a:pt x="4846213" y="2964812"/>
                  <a:pt x="4844843" y="2915818"/>
                </a:cubicBezTo>
                <a:cubicBezTo>
                  <a:pt x="4843473" y="2866824"/>
                  <a:pt x="4841417" y="2817659"/>
                  <a:pt x="4838676" y="2768323"/>
                </a:cubicBezTo>
                <a:lnTo>
                  <a:pt x="4840732" y="2768323"/>
                </a:lnTo>
                <a:cubicBezTo>
                  <a:pt x="4856492" y="2808751"/>
                  <a:pt x="4874308" y="2850379"/>
                  <a:pt x="4894179" y="2893206"/>
                </a:cubicBezTo>
                <a:cubicBezTo>
                  <a:pt x="4914051" y="2936033"/>
                  <a:pt x="4933580" y="2975947"/>
                  <a:pt x="4952767" y="3012950"/>
                </a:cubicBezTo>
                <a:lnTo>
                  <a:pt x="5283732" y="3634795"/>
                </a:lnTo>
                <a:cubicBezTo>
                  <a:pt x="5300863" y="3669057"/>
                  <a:pt x="5316281" y="3696980"/>
                  <a:pt x="5329986" y="3718565"/>
                </a:cubicBezTo>
                <a:cubicBezTo>
                  <a:pt x="5343690" y="3740149"/>
                  <a:pt x="5357908" y="3757280"/>
                  <a:pt x="5372641" y="3769957"/>
                </a:cubicBezTo>
                <a:cubicBezTo>
                  <a:pt x="5387373" y="3782634"/>
                  <a:pt x="5403476" y="3791370"/>
                  <a:pt x="5420950" y="3796167"/>
                </a:cubicBezTo>
                <a:cubicBezTo>
                  <a:pt x="5438423" y="3800964"/>
                  <a:pt x="5459151" y="3803362"/>
                  <a:pt x="5483134" y="3803362"/>
                </a:cubicBezTo>
                <a:lnTo>
                  <a:pt x="5598253" y="3803362"/>
                </a:lnTo>
                <a:cubicBezTo>
                  <a:pt x="5611272" y="3803362"/>
                  <a:pt x="5624120" y="3801477"/>
                  <a:pt x="5636797" y="3797709"/>
                </a:cubicBezTo>
                <a:cubicBezTo>
                  <a:pt x="5649474" y="3793940"/>
                  <a:pt x="5660438" y="3787944"/>
                  <a:pt x="5669688" y="3779721"/>
                </a:cubicBezTo>
                <a:cubicBezTo>
                  <a:pt x="5678939" y="3771499"/>
                  <a:pt x="5686305" y="3761220"/>
                  <a:pt x="5691787" y="3748886"/>
                </a:cubicBezTo>
                <a:cubicBezTo>
                  <a:pt x="5697268" y="3736552"/>
                  <a:pt x="5700009" y="3722505"/>
                  <a:pt x="5700009" y="3706745"/>
                </a:cubicBezTo>
                <a:lnTo>
                  <a:pt x="5700009" y="2511362"/>
                </a:lnTo>
                <a:cubicBezTo>
                  <a:pt x="5700009" y="2504509"/>
                  <a:pt x="5698296" y="2498342"/>
                  <a:pt x="5694870" y="2492860"/>
                </a:cubicBezTo>
                <a:cubicBezTo>
                  <a:pt x="5691444" y="2487379"/>
                  <a:pt x="5685448" y="2482582"/>
                  <a:pt x="5676884" y="2478471"/>
                </a:cubicBezTo>
                <a:cubicBezTo>
                  <a:pt x="5668317" y="2474359"/>
                  <a:pt x="5656155" y="2471447"/>
                  <a:pt x="5640394" y="2469734"/>
                </a:cubicBezTo>
                <a:cubicBezTo>
                  <a:pt x="5624634" y="2468021"/>
                  <a:pt x="5605105" y="2467164"/>
                  <a:pt x="5581807" y="2467164"/>
                </a:cubicBezTo>
                <a:close/>
                <a:moveTo>
                  <a:pt x="10205297" y="2465109"/>
                </a:moveTo>
                <a:cubicBezTo>
                  <a:pt x="10178573" y="2465109"/>
                  <a:pt x="10156645" y="2466137"/>
                  <a:pt x="10139515" y="2468192"/>
                </a:cubicBezTo>
                <a:cubicBezTo>
                  <a:pt x="10122384" y="2470248"/>
                  <a:pt x="10108508" y="2472989"/>
                  <a:pt x="10097887" y="2476415"/>
                </a:cubicBezTo>
                <a:cubicBezTo>
                  <a:pt x="10087266" y="2479841"/>
                  <a:pt x="10079900" y="2484295"/>
                  <a:pt x="10075789" y="2489777"/>
                </a:cubicBezTo>
                <a:cubicBezTo>
                  <a:pt x="10071677" y="2495259"/>
                  <a:pt x="10069622" y="2501426"/>
                  <a:pt x="10069622" y="2508278"/>
                </a:cubicBezTo>
                <a:lnTo>
                  <a:pt x="10069622" y="3317192"/>
                </a:lnTo>
                <a:cubicBezTo>
                  <a:pt x="10069622" y="3402160"/>
                  <a:pt x="10081784" y="3476336"/>
                  <a:pt x="10106110" y="3539720"/>
                </a:cubicBezTo>
                <a:cubicBezTo>
                  <a:pt x="10130435" y="3603104"/>
                  <a:pt x="10165553" y="3656037"/>
                  <a:pt x="10211464" y="3698522"/>
                </a:cubicBezTo>
                <a:cubicBezTo>
                  <a:pt x="10257374" y="3741006"/>
                  <a:pt x="10313563" y="3772698"/>
                  <a:pt x="10380031" y="3793597"/>
                </a:cubicBezTo>
                <a:cubicBezTo>
                  <a:pt x="10446497" y="3814497"/>
                  <a:pt x="10521530" y="3824947"/>
                  <a:pt x="10605128" y="3824947"/>
                </a:cubicBezTo>
                <a:cubicBezTo>
                  <a:pt x="10694209" y="3824947"/>
                  <a:pt x="10773009" y="3813298"/>
                  <a:pt x="10841533" y="3790000"/>
                </a:cubicBezTo>
                <a:cubicBezTo>
                  <a:pt x="10910056" y="3766702"/>
                  <a:pt x="10967616" y="3732783"/>
                  <a:pt x="11014210" y="3688243"/>
                </a:cubicBezTo>
                <a:cubicBezTo>
                  <a:pt x="11060805" y="3643703"/>
                  <a:pt x="11096096" y="3589228"/>
                  <a:pt x="11120078" y="3524816"/>
                </a:cubicBezTo>
                <a:cubicBezTo>
                  <a:pt x="11144061" y="3460404"/>
                  <a:pt x="11156053" y="3387428"/>
                  <a:pt x="11156053" y="3305885"/>
                </a:cubicBezTo>
                <a:lnTo>
                  <a:pt x="11156053" y="2508278"/>
                </a:lnTo>
                <a:cubicBezTo>
                  <a:pt x="11156053" y="2501426"/>
                  <a:pt x="11153997" y="2495259"/>
                  <a:pt x="11149886" y="2489777"/>
                </a:cubicBezTo>
                <a:cubicBezTo>
                  <a:pt x="11145775" y="2484295"/>
                  <a:pt x="11138580" y="2479841"/>
                  <a:pt x="11128301" y="2476415"/>
                </a:cubicBezTo>
                <a:cubicBezTo>
                  <a:pt x="11118023" y="2472989"/>
                  <a:pt x="11104489" y="2470248"/>
                  <a:pt x="11087701" y="2468192"/>
                </a:cubicBezTo>
                <a:cubicBezTo>
                  <a:pt x="11070914" y="2466137"/>
                  <a:pt x="11049499" y="2465109"/>
                  <a:pt x="11023461" y="2465109"/>
                </a:cubicBezTo>
                <a:cubicBezTo>
                  <a:pt x="10997423" y="2465109"/>
                  <a:pt x="10975666" y="2466137"/>
                  <a:pt x="10958193" y="2468192"/>
                </a:cubicBezTo>
                <a:cubicBezTo>
                  <a:pt x="10940720" y="2470248"/>
                  <a:pt x="10926844" y="2472989"/>
                  <a:pt x="10916565" y="2476415"/>
                </a:cubicBezTo>
                <a:cubicBezTo>
                  <a:pt x="10906287" y="2479841"/>
                  <a:pt x="10899092" y="2484295"/>
                  <a:pt x="10894981" y="2489777"/>
                </a:cubicBezTo>
                <a:cubicBezTo>
                  <a:pt x="10890869" y="2495259"/>
                  <a:pt x="10888813" y="2501426"/>
                  <a:pt x="10888813" y="2508278"/>
                </a:cubicBezTo>
                <a:lnTo>
                  <a:pt x="10888813" y="3308969"/>
                </a:lnTo>
                <a:cubicBezTo>
                  <a:pt x="10888813" y="3355564"/>
                  <a:pt x="10882474" y="3397192"/>
                  <a:pt x="10869798" y="3433852"/>
                </a:cubicBezTo>
                <a:cubicBezTo>
                  <a:pt x="10857122" y="3470512"/>
                  <a:pt x="10839135" y="3501347"/>
                  <a:pt x="10815837" y="3526358"/>
                </a:cubicBezTo>
                <a:cubicBezTo>
                  <a:pt x="10792538" y="3551369"/>
                  <a:pt x="10764102" y="3570384"/>
                  <a:pt x="10730525" y="3583403"/>
                </a:cubicBezTo>
                <a:cubicBezTo>
                  <a:pt x="10696948" y="3596423"/>
                  <a:pt x="10658918" y="3602932"/>
                  <a:pt x="10616435" y="3602932"/>
                </a:cubicBezTo>
                <a:cubicBezTo>
                  <a:pt x="10574635" y="3602932"/>
                  <a:pt x="10536777" y="3596594"/>
                  <a:pt x="10502858" y="3583917"/>
                </a:cubicBezTo>
                <a:cubicBezTo>
                  <a:pt x="10468939" y="3571240"/>
                  <a:pt x="10439816" y="3552225"/>
                  <a:pt x="10415491" y="3526872"/>
                </a:cubicBezTo>
                <a:cubicBezTo>
                  <a:pt x="10391165" y="3501518"/>
                  <a:pt x="10372493" y="3469484"/>
                  <a:pt x="10359474" y="3430768"/>
                </a:cubicBezTo>
                <a:cubicBezTo>
                  <a:pt x="10346454" y="3392053"/>
                  <a:pt x="10339945" y="3346314"/>
                  <a:pt x="10339945" y="3293551"/>
                </a:cubicBezTo>
                <a:lnTo>
                  <a:pt x="10339945" y="2508278"/>
                </a:lnTo>
                <a:cubicBezTo>
                  <a:pt x="10339945" y="2501426"/>
                  <a:pt x="10337717" y="2495259"/>
                  <a:pt x="10333264" y="2489777"/>
                </a:cubicBezTo>
                <a:cubicBezTo>
                  <a:pt x="10328809" y="2484295"/>
                  <a:pt x="10321443" y="2479841"/>
                  <a:pt x="10311165" y="2476415"/>
                </a:cubicBezTo>
                <a:cubicBezTo>
                  <a:pt x="10300887" y="2472989"/>
                  <a:pt x="10287182" y="2470248"/>
                  <a:pt x="10270051" y="2468192"/>
                </a:cubicBezTo>
                <a:cubicBezTo>
                  <a:pt x="10252920" y="2466137"/>
                  <a:pt x="10231335" y="2465109"/>
                  <a:pt x="10205297" y="2465109"/>
                </a:cubicBezTo>
                <a:close/>
                <a:moveTo>
                  <a:pt x="7647667" y="2465109"/>
                </a:moveTo>
                <a:cubicBezTo>
                  <a:pt x="7609979" y="2465109"/>
                  <a:pt x="7580515" y="2465965"/>
                  <a:pt x="7559272" y="2467678"/>
                </a:cubicBezTo>
                <a:cubicBezTo>
                  <a:pt x="7538030" y="2469391"/>
                  <a:pt x="7523469" y="2473845"/>
                  <a:pt x="7515589" y="2481040"/>
                </a:cubicBezTo>
                <a:cubicBezTo>
                  <a:pt x="7507708" y="2488235"/>
                  <a:pt x="7505653" y="2498856"/>
                  <a:pt x="7509422" y="2512903"/>
                </a:cubicBezTo>
                <a:cubicBezTo>
                  <a:pt x="7513191" y="2526951"/>
                  <a:pt x="7521585" y="2546651"/>
                  <a:pt x="7534604" y="2572004"/>
                </a:cubicBezTo>
                <a:lnTo>
                  <a:pt x="7898461" y="3296635"/>
                </a:lnTo>
                <a:lnTo>
                  <a:pt x="7898461" y="3764304"/>
                </a:lnTo>
                <a:cubicBezTo>
                  <a:pt x="7898461" y="3771156"/>
                  <a:pt x="7900516" y="3777323"/>
                  <a:pt x="7904628" y="3782805"/>
                </a:cubicBezTo>
                <a:cubicBezTo>
                  <a:pt x="7908739" y="3788287"/>
                  <a:pt x="7916106" y="3792741"/>
                  <a:pt x="7926727" y="3796167"/>
                </a:cubicBezTo>
                <a:cubicBezTo>
                  <a:pt x="7937347" y="3799593"/>
                  <a:pt x="7951224" y="3802334"/>
                  <a:pt x="7968354" y="3804390"/>
                </a:cubicBezTo>
                <a:cubicBezTo>
                  <a:pt x="7985485" y="3806445"/>
                  <a:pt x="8007412" y="3807473"/>
                  <a:pt x="8034136" y="3807473"/>
                </a:cubicBezTo>
                <a:cubicBezTo>
                  <a:pt x="8060175" y="3807473"/>
                  <a:pt x="8081931" y="3806445"/>
                  <a:pt x="8099404" y="3804390"/>
                </a:cubicBezTo>
                <a:cubicBezTo>
                  <a:pt x="8116878" y="3802334"/>
                  <a:pt x="8130754" y="3799593"/>
                  <a:pt x="8141032" y="3796167"/>
                </a:cubicBezTo>
                <a:cubicBezTo>
                  <a:pt x="8151310" y="3792741"/>
                  <a:pt x="8158677" y="3788287"/>
                  <a:pt x="8163131" y="3782805"/>
                </a:cubicBezTo>
                <a:cubicBezTo>
                  <a:pt x="8167584" y="3777323"/>
                  <a:pt x="8169812" y="3771156"/>
                  <a:pt x="8169812" y="3764304"/>
                </a:cubicBezTo>
                <a:lnTo>
                  <a:pt x="8169812" y="3296635"/>
                </a:lnTo>
                <a:lnTo>
                  <a:pt x="8533669" y="2572004"/>
                </a:lnTo>
                <a:cubicBezTo>
                  <a:pt x="8546003" y="2547336"/>
                  <a:pt x="8554225" y="2527807"/>
                  <a:pt x="8558337" y="2513417"/>
                </a:cubicBezTo>
                <a:cubicBezTo>
                  <a:pt x="8562448" y="2499028"/>
                  <a:pt x="8560563" y="2488235"/>
                  <a:pt x="8552683" y="2481040"/>
                </a:cubicBezTo>
                <a:cubicBezTo>
                  <a:pt x="8544803" y="2473845"/>
                  <a:pt x="8530071" y="2469391"/>
                  <a:pt x="8508486" y="2467678"/>
                </a:cubicBezTo>
                <a:cubicBezTo>
                  <a:pt x="8486901" y="2465965"/>
                  <a:pt x="8456580" y="2465109"/>
                  <a:pt x="8417522" y="2465109"/>
                </a:cubicBezTo>
                <a:cubicBezTo>
                  <a:pt x="8388057" y="2465109"/>
                  <a:pt x="8364417" y="2465794"/>
                  <a:pt x="8346601" y="2467164"/>
                </a:cubicBezTo>
                <a:cubicBezTo>
                  <a:pt x="8328785" y="2468535"/>
                  <a:pt x="8314737" y="2471276"/>
                  <a:pt x="8304459" y="2475387"/>
                </a:cubicBezTo>
                <a:cubicBezTo>
                  <a:pt x="8294181" y="2479498"/>
                  <a:pt x="8286471" y="2484809"/>
                  <a:pt x="8281333" y="2491319"/>
                </a:cubicBezTo>
                <a:cubicBezTo>
                  <a:pt x="8276193" y="2497829"/>
                  <a:pt x="8271911" y="2506565"/>
                  <a:pt x="8268485" y="2517529"/>
                </a:cubicBezTo>
                <a:lnTo>
                  <a:pt x="8122531" y="2842328"/>
                </a:lnTo>
                <a:cubicBezTo>
                  <a:pt x="8109511" y="2873848"/>
                  <a:pt x="8096150" y="2907082"/>
                  <a:pt x="8082445" y="2942028"/>
                </a:cubicBezTo>
                <a:cubicBezTo>
                  <a:pt x="8068741" y="2976975"/>
                  <a:pt x="8055379" y="3012950"/>
                  <a:pt x="8042359" y="3049952"/>
                </a:cubicBezTo>
                <a:lnTo>
                  <a:pt x="8040303" y="3049952"/>
                </a:lnTo>
                <a:cubicBezTo>
                  <a:pt x="8025913" y="3011579"/>
                  <a:pt x="8011695" y="2974919"/>
                  <a:pt x="7997648" y="2939973"/>
                </a:cubicBezTo>
                <a:cubicBezTo>
                  <a:pt x="7983600" y="2905026"/>
                  <a:pt x="7969382" y="2871793"/>
                  <a:pt x="7954992" y="2840272"/>
                </a:cubicBezTo>
                <a:lnTo>
                  <a:pt x="7806983" y="2513417"/>
                </a:lnTo>
                <a:cubicBezTo>
                  <a:pt x="7802186" y="2503824"/>
                  <a:pt x="7797218" y="2495944"/>
                  <a:pt x="7792079" y="2489777"/>
                </a:cubicBezTo>
                <a:cubicBezTo>
                  <a:pt x="7786940" y="2483610"/>
                  <a:pt x="7778888" y="2478642"/>
                  <a:pt x="7767925" y="2474873"/>
                </a:cubicBezTo>
                <a:cubicBezTo>
                  <a:pt x="7756961" y="2471105"/>
                  <a:pt x="7742058" y="2468535"/>
                  <a:pt x="7723213" y="2467164"/>
                </a:cubicBezTo>
                <a:cubicBezTo>
                  <a:pt x="7704370" y="2465794"/>
                  <a:pt x="7679188" y="2465109"/>
                  <a:pt x="7647667" y="2465109"/>
                </a:cubicBezTo>
                <a:close/>
                <a:moveTo>
                  <a:pt x="6129625" y="2465109"/>
                </a:moveTo>
                <a:cubicBezTo>
                  <a:pt x="6103586" y="2465109"/>
                  <a:pt x="6081830" y="2466137"/>
                  <a:pt x="6064356" y="2468192"/>
                </a:cubicBezTo>
                <a:cubicBezTo>
                  <a:pt x="6046883" y="2470248"/>
                  <a:pt x="6033007" y="2472989"/>
                  <a:pt x="6022729" y="2476415"/>
                </a:cubicBezTo>
                <a:cubicBezTo>
                  <a:pt x="6012450" y="2479841"/>
                  <a:pt x="6005084" y="2484295"/>
                  <a:pt x="6000630" y="2489777"/>
                </a:cubicBezTo>
                <a:cubicBezTo>
                  <a:pt x="5996176" y="2495259"/>
                  <a:pt x="5993949" y="2501768"/>
                  <a:pt x="5993949" y="2509306"/>
                </a:cubicBezTo>
                <a:lnTo>
                  <a:pt x="5993949" y="3762248"/>
                </a:lnTo>
                <a:cubicBezTo>
                  <a:pt x="5993949" y="3769786"/>
                  <a:pt x="5996176" y="3776295"/>
                  <a:pt x="6000630" y="3781777"/>
                </a:cubicBezTo>
                <a:cubicBezTo>
                  <a:pt x="6005084" y="3787259"/>
                  <a:pt x="6012450" y="3791884"/>
                  <a:pt x="6022729" y="3795653"/>
                </a:cubicBezTo>
                <a:cubicBezTo>
                  <a:pt x="6033007" y="3799422"/>
                  <a:pt x="6046883" y="3802334"/>
                  <a:pt x="6064356" y="3804390"/>
                </a:cubicBezTo>
                <a:cubicBezTo>
                  <a:pt x="6081830" y="3806445"/>
                  <a:pt x="6103586" y="3807473"/>
                  <a:pt x="6129625" y="3807473"/>
                </a:cubicBezTo>
                <a:cubicBezTo>
                  <a:pt x="6156349" y="3807473"/>
                  <a:pt x="6178276" y="3806445"/>
                  <a:pt x="6195407" y="3804390"/>
                </a:cubicBezTo>
                <a:cubicBezTo>
                  <a:pt x="6212538" y="3802334"/>
                  <a:pt x="6226242" y="3799422"/>
                  <a:pt x="6236520" y="3795653"/>
                </a:cubicBezTo>
                <a:cubicBezTo>
                  <a:pt x="6246799" y="3791884"/>
                  <a:pt x="6253994" y="3787259"/>
                  <a:pt x="6258105" y="3781777"/>
                </a:cubicBezTo>
                <a:cubicBezTo>
                  <a:pt x="6262216" y="3776295"/>
                  <a:pt x="6264272" y="3769786"/>
                  <a:pt x="6264272" y="3762248"/>
                </a:cubicBezTo>
                <a:lnTo>
                  <a:pt x="6264272" y="3131152"/>
                </a:lnTo>
                <a:lnTo>
                  <a:pt x="6666159" y="3762248"/>
                </a:lnTo>
                <a:cubicBezTo>
                  <a:pt x="6670956" y="3771841"/>
                  <a:pt x="6677637" y="3780064"/>
                  <a:pt x="6686202" y="3786916"/>
                </a:cubicBezTo>
                <a:cubicBezTo>
                  <a:pt x="6694767" y="3793769"/>
                  <a:pt x="6708815" y="3798908"/>
                  <a:pt x="6728344" y="3802334"/>
                </a:cubicBezTo>
                <a:cubicBezTo>
                  <a:pt x="6747873" y="3805760"/>
                  <a:pt x="6779908" y="3807473"/>
                  <a:pt x="6824447" y="3807473"/>
                </a:cubicBezTo>
                <a:cubicBezTo>
                  <a:pt x="6852541" y="3807473"/>
                  <a:pt x="6875839" y="3806445"/>
                  <a:pt x="6894341" y="3804390"/>
                </a:cubicBezTo>
                <a:cubicBezTo>
                  <a:pt x="6912842" y="3802334"/>
                  <a:pt x="6927403" y="3799422"/>
                  <a:pt x="6938024" y="3795653"/>
                </a:cubicBezTo>
                <a:cubicBezTo>
                  <a:pt x="6948645" y="3791884"/>
                  <a:pt x="6955840" y="3787088"/>
                  <a:pt x="6959609" y="3781263"/>
                </a:cubicBezTo>
                <a:cubicBezTo>
                  <a:pt x="6963378" y="3775439"/>
                  <a:pt x="6965262" y="3768758"/>
                  <a:pt x="6965262" y="3761220"/>
                </a:cubicBezTo>
                <a:cubicBezTo>
                  <a:pt x="6965262" y="3755739"/>
                  <a:pt x="6963720" y="3748372"/>
                  <a:pt x="6960637" y="3739122"/>
                </a:cubicBezTo>
                <a:cubicBezTo>
                  <a:pt x="6957553" y="3729871"/>
                  <a:pt x="6948474" y="3711198"/>
                  <a:pt x="6933399" y="3683104"/>
                </a:cubicBezTo>
                <a:lnTo>
                  <a:pt x="6535623" y="3081815"/>
                </a:lnTo>
                <a:lnTo>
                  <a:pt x="6900508" y="2603868"/>
                </a:lnTo>
                <a:cubicBezTo>
                  <a:pt x="6917639" y="2577144"/>
                  <a:pt x="6929287" y="2557615"/>
                  <a:pt x="6935454" y="2545281"/>
                </a:cubicBezTo>
                <a:cubicBezTo>
                  <a:pt x="6941622" y="2532946"/>
                  <a:pt x="6944705" y="2520955"/>
                  <a:pt x="6944705" y="2509306"/>
                </a:cubicBezTo>
                <a:cubicBezTo>
                  <a:pt x="6944705" y="2502454"/>
                  <a:pt x="6942649" y="2496287"/>
                  <a:pt x="6938538" y="2490805"/>
                </a:cubicBezTo>
                <a:cubicBezTo>
                  <a:pt x="6934427" y="2485323"/>
                  <a:pt x="6927060" y="2480698"/>
                  <a:pt x="6916439" y="2476929"/>
                </a:cubicBezTo>
                <a:cubicBezTo>
                  <a:pt x="6905818" y="2473160"/>
                  <a:pt x="6891600" y="2470248"/>
                  <a:pt x="6873784" y="2468192"/>
                </a:cubicBezTo>
                <a:cubicBezTo>
                  <a:pt x="6855968" y="2466137"/>
                  <a:pt x="6833355" y="2465109"/>
                  <a:pt x="6805946" y="2465109"/>
                </a:cubicBezTo>
                <a:cubicBezTo>
                  <a:pt x="6779222" y="2465109"/>
                  <a:pt x="6757295" y="2465794"/>
                  <a:pt x="6740164" y="2467164"/>
                </a:cubicBezTo>
                <a:cubicBezTo>
                  <a:pt x="6723033" y="2468535"/>
                  <a:pt x="6708986" y="2470933"/>
                  <a:pt x="6698022" y="2474359"/>
                </a:cubicBezTo>
                <a:cubicBezTo>
                  <a:pt x="6687059" y="2477786"/>
                  <a:pt x="6678151" y="2482411"/>
                  <a:pt x="6671298" y="2488235"/>
                </a:cubicBezTo>
                <a:cubicBezTo>
                  <a:pt x="6664446" y="2494060"/>
                  <a:pt x="6658622" y="2501426"/>
                  <a:pt x="6653825" y="2510334"/>
                </a:cubicBezTo>
                <a:lnTo>
                  <a:pt x="6264272" y="3075648"/>
                </a:lnTo>
                <a:lnTo>
                  <a:pt x="6264272" y="2509306"/>
                </a:lnTo>
                <a:cubicBezTo>
                  <a:pt x="6264272" y="2501768"/>
                  <a:pt x="6262216" y="2495259"/>
                  <a:pt x="6258105" y="2489777"/>
                </a:cubicBezTo>
                <a:cubicBezTo>
                  <a:pt x="6253994" y="2484295"/>
                  <a:pt x="6246799" y="2479841"/>
                  <a:pt x="6236520" y="2476415"/>
                </a:cubicBezTo>
                <a:cubicBezTo>
                  <a:pt x="6226242" y="2472989"/>
                  <a:pt x="6212538" y="2470248"/>
                  <a:pt x="6195407" y="2468192"/>
                </a:cubicBezTo>
                <a:cubicBezTo>
                  <a:pt x="6178276" y="2466137"/>
                  <a:pt x="6156349" y="2465109"/>
                  <a:pt x="6129625" y="2465109"/>
                </a:cubicBezTo>
                <a:close/>
                <a:moveTo>
                  <a:pt x="3809008" y="2465109"/>
                </a:moveTo>
                <a:cubicBezTo>
                  <a:pt x="3774062" y="2465109"/>
                  <a:pt x="3745968" y="2465623"/>
                  <a:pt x="3724725" y="2466650"/>
                </a:cubicBezTo>
                <a:cubicBezTo>
                  <a:pt x="3703483" y="2467678"/>
                  <a:pt x="3686867" y="2470077"/>
                  <a:pt x="3674875" y="2473845"/>
                </a:cubicBezTo>
                <a:cubicBezTo>
                  <a:pt x="3662883" y="2477614"/>
                  <a:pt x="3654147" y="2483096"/>
                  <a:pt x="3648665" y="2490291"/>
                </a:cubicBezTo>
                <a:cubicBezTo>
                  <a:pt x="3643183" y="2497486"/>
                  <a:pt x="3638387" y="2506908"/>
                  <a:pt x="3634275" y="2518557"/>
                </a:cubicBezTo>
                <a:lnTo>
                  <a:pt x="3224165" y="3698522"/>
                </a:lnTo>
                <a:cubicBezTo>
                  <a:pt x="3215943" y="3722505"/>
                  <a:pt x="3210803" y="3741691"/>
                  <a:pt x="3208748" y="3756081"/>
                </a:cubicBezTo>
                <a:cubicBezTo>
                  <a:pt x="3206692" y="3770471"/>
                  <a:pt x="3209090" y="3781606"/>
                  <a:pt x="3215943" y="3789486"/>
                </a:cubicBezTo>
                <a:cubicBezTo>
                  <a:pt x="3222794" y="3797366"/>
                  <a:pt x="3235128" y="3802334"/>
                  <a:pt x="3252945" y="3804390"/>
                </a:cubicBezTo>
                <a:cubicBezTo>
                  <a:pt x="3270761" y="3806445"/>
                  <a:pt x="3295429" y="3807473"/>
                  <a:pt x="3326950" y="3807473"/>
                </a:cubicBezTo>
                <a:cubicBezTo>
                  <a:pt x="3356415" y="3807473"/>
                  <a:pt x="3380227" y="3806788"/>
                  <a:pt x="3398385" y="3805418"/>
                </a:cubicBezTo>
                <a:cubicBezTo>
                  <a:pt x="3416543" y="3804047"/>
                  <a:pt x="3430591" y="3801477"/>
                  <a:pt x="3440527" y="3797709"/>
                </a:cubicBezTo>
                <a:cubicBezTo>
                  <a:pt x="3450462" y="3793940"/>
                  <a:pt x="3457657" y="3788801"/>
                  <a:pt x="3462111" y="3782291"/>
                </a:cubicBezTo>
                <a:cubicBezTo>
                  <a:pt x="3466565" y="3775781"/>
                  <a:pt x="3470163" y="3767730"/>
                  <a:pt x="3472903" y="3758137"/>
                </a:cubicBezTo>
                <a:lnTo>
                  <a:pt x="3557187" y="3498092"/>
                </a:lnTo>
                <a:lnTo>
                  <a:pt x="4056719" y="3498092"/>
                </a:lnTo>
                <a:lnTo>
                  <a:pt x="4146141" y="3765332"/>
                </a:lnTo>
                <a:cubicBezTo>
                  <a:pt x="4148882" y="3774240"/>
                  <a:pt x="4152308" y="3781435"/>
                  <a:pt x="4156420" y="3786916"/>
                </a:cubicBezTo>
                <a:cubicBezTo>
                  <a:pt x="4160531" y="3792398"/>
                  <a:pt x="4167726" y="3796681"/>
                  <a:pt x="4178005" y="3799764"/>
                </a:cubicBezTo>
                <a:cubicBezTo>
                  <a:pt x="4188283" y="3802848"/>
                  <a:pt x="4203187" y="3804904"/>
                  <a:pt x="4222716" y="3805932"/>
                </a:cubicBezTo>
                <a:cubicBezTo>
                  <a:pt x="4242245" y="3806959"/>
                  <a:pt x="4269483" y="3807473"/>
                  <a:pt x="4304429" y="3807473"/>
                </a:cubicBezTo>
                <a:cubicBezTo>
                  <a:pt x="4338006" y="3807473"/>
                  <a:pt x="4364387" y="3806617"/>
                  <a:pt x="4383573" y="3804904"/>
                </a:cubicBezTo>
                <a:cubicBezTo>
                  <a:pt x="4402760" y="3803191"/>
                  <a:pt x="4416123" y="3798737"/>
                  <a:pt x="4423659" y="3791542"/>
                </a:cubicBezTo>
                <a:cubicBezTo>
                  <a:pt x="4431197" y="3784347"/>
                  <a:pt x="4433938" y="3773554"/>
                  <a:pt x="4431883" y="3759165"/>
                </a:cubicBezTo>
                <a:cubicBezTo>
                  <a:pt x="4429826" y="3744775"/>
                  <a:pt x="4424687" y="3725246"/>
                  <a:pt x="4416464" y="3700577"/>
                </a:cubicBezTo>
                <a:lnTo>
                  <a:pt x="4005327" y="2521640"/>
                </a:lnTo>
                <a:cubicBezTo>
                  <a:pt x="4001215" y="2508621"/>
                  <a:pt x="3996247" y="2498342"/>
                  <a:pt x="3990423" y="2490805"/>
                </a:cubicBezTo>
                <a:cubicBezTo>
                  <a:pt x="3984599" y="2483267"/>
                  <a:pt x="3975005" y="2477614"/>
                  <a:pt x="3961644" y="2473845"/>
                </a:cubicBezTo>
                <a:cubicBezTo>
                  <a:pt x="3948281" y="2470077"/>
                  <a:pt x="3929609" y="2467678"/>
                  <a:pt x="3905626" y="2466650"/>
                </a:cubicBezTo>
                <a:cubicBezTo>
                  <a:pt x="3881643" y="2465623"/>
                  <a:pt x="3849437" y="2465109"/>
                  <a:pt x="3809008" y="2465109"/>
                </a:cubicBezTo>
                <a:close/>
                <a:moveTo>
                  <a:pt x="2138650" y="2465109"/>
                </a:moveTo>
                <a:cubicBezTo>
                  <a:pt x="2112611" y="2465109"/>
                  <a:pt x="2090855" y="2466137"/>
                  <a:pt x="2073382" y="2468192"/>
                </a:cubicBezTo>
                <a:cubicBezTo>
                  <a:pt x="2055908" y="2470248"/>
                  <a:pt x="2042033" y="2472989"/>
                  <a:pt x="2031754" y="2476415"/>
                </a:cubicBezTo>
                <a:cubicBezTo>
                  <a:pt x="2021476" y="2479841"/>
                  <a:pt x="2014110" y="2484295"/>
                  <a:pt x="2009655" y="2489777"/>
                </a:cubicBezTo>
                <a:cubicBezTo>
                  <a:pt x="2005202" y="2495259"/>
                  <a:pt x="2002974" y="2501426"/>
                  <a:pt x="2002974" y="2508278"/>
                </a:cubicBezTo>
                <a:lnTo>
                  <a:pt x="2002974" y="3764304"/>
                </a:lnTo>
                <a:cubicBezTo>
                  <a:pt x="2002974" y="3771156"/>
                  <a:pt x="2005202" y="3777323"/>
                  <a:pt x="2009655" y="3782805"/>
                </a:cubicBezTo>
                <a:cubicBezTo>
                  <a:pt x="2014110" y="3788287"/>
                  <a:pt x="2021476" y="3792741"/>
                  <a:pt x="2031754" y="3796167"/>
                </a:cubicBezTo>
                <a:cubicBezTo>
                  <a:pt x="2042033" y="3799593"/>
                  <a:pt x="2055908" y="3802334"/>
                  <a:pt x="2073382" y="3804390"/>
                </a:cubicBezTo>
                <a:cubicBezTo>
                  <a:pt x="2090855" y="3806445"/>
                  <a:pt x="2112611" y="3807473"/>
                  <a:pt x="2138650" y="3807473"/>
                </a:cubicBezTo>
                <a:cubicBezTo>
                  <a:pt x="2165374" y="3807473"/>
                  <a:pt x="2187301" y="3806445"/>
                  <a:pt x="2204432" y="3804390"/>
                </a:cubicBezTo>
                <a:cubicBezTo>
                  <a:pt x="2221563" y="3802334"/>
                  <a:pt x="2235267" y="3799593"/>
                  <a:pt x="2245546" y="3796167"/>
                </a:cubicBezTo>
                <a:cubicBezTo>
                  <a:pt x="2255824" y="3792741"/>
                  <a:pt x="2263019" y="3788287"/>
                  <a:pt x="2267130" y="3782805"/>
                </a:cubicBezTo>
                <a:cubicBezTo>
                  <a:pt x="2271242" y="3777323"/>
                  <a:pt x="2273298" y="3771156"/>
                  <a:pt x="2273298" y="3764304"/>
                </a:cubicBezTo>
                <a:lnTo>
                  <a:pt x="2273298" y="3226741"/>
                </a:lnTo>
                <a:lnTo>
                  <a:pt x="2770774" y="3226741"/>
                </a:lnTo>
                <a:lnTo>
                  <a:pt x="2770774" y="3764304"/>
                </a:lnTo>
                <a:cubicBezTo>
                  <a:pt x="2770774" y="3771156"/>
                  <a:pt x="2773001" y="3777323"/>
                  <a:pt x="2777455" y="3782805"/>
                </a:cubicBezTo>
                <a:cubicBezTo>
                  <a:pt x="2781909" y="3788287"/>
                  <a:pt x="2789104" y="3792741"/>
                  <a:pt x="2799040" y="3796167"/>
                </a:cubicBezTo>
                <a:cubicBezTo>
                  <a:pt x="2808976" y="3799593"/>
                  <a:pt x="2822680" y="3802334"/>
                  <a:pt x="2840153" y="3804390"/>
                </a:cubicBezTo>
                <a:cubicBezTo>
                  <a:pt x="2857627" y="3806445"/>
                  <a:pt x="2879726" y="3807473"/>
                  <a:pt x="2906450" y="3807473"/>
                </a:cubicBezTo>
                <a:cubicBezTo>
                  <a:pt x="2932488" y="3807473"/>
                  <a:pt x="2954073" y="3806445"/>
                  <a:pt x="2971204" y="3804390"/>
                </a:cubicBezTo>
                <a:cubicBezTo>
                  <a:pt x="2988335" y="3802334"/>
                  <a:pt x="3002039" y="3799593"/>
                  <a:pt x="3012318" y="3796167"/>
                </a:cubicBezTo>
                <a:cubicBezTo>
                  <a:pt x="3022596" y="3792741"/>
                  <a:pt x="3029962" y="3788287"/>
                  <a:pt x="3034416" y="3782805"/>
                </a:cubicBezTo>
                <a:cubicBezTo>
                  <a:pt x="3038870" y="3777323"/>
                  <a:pt x="3041097" y="3771156"/>
                  <a:pt x="3041097" y="3764304"/>
                </a:cubicBezTo>
                <a:lnTo>
                  <a:pt x="3041097" y="2508278"/>
                </a:lnTo>
                <a:cubicBezTo>
                  <a:pt x="3041097" y="2501426"/>
                  <a:pt x="3038870" y="2495259"/>
                  <a:pt x="3034416" y="2489777"/>
                </a:cubicBezTo>
                <a:cubicBezTo>
                  <a:pt x="3029962" y="2484295"/>
                  <a:pt x="3022596" y="2479841"/>
                  <a:pt x="3012318" y="2476415"/>
                </a:cubicBezTo>
                <a:cubicBezTo>
                  <a:pt x="3002039" y="2472989"/>
                  <a:pt x="2988335" y="2470248"/>
                  <a:pt x="2971204" y="2468192"/>
                </a:cubicBezTo>
                <a:cubicBezTo>
                  <a:pt x="2954073" y="2466137"/>
                  <a:pt x="2932488" y="2465109"/>
                  <a:pt x="2906450" y="2465109"/>
                </a:cubicBezTo>
                <a:cubicBezTo>
                  <a:pt x="2879726" y="2465109"/>
                  <a:pt x="2857627" y="2466137"/>
                  <a:pt x="2840153" y="2468192"/>
                </a:cubicBezTo>
                <a:cubicBezTo>
                  <a:pt x="2822680" y="2470248"/>
                  <a:pt x="2808976" y="2472989"/>
                  <a:pt x="2799040" y="2476415"/>
                </a:cubicBezTo>
                <a:cubicBezTo>
                  <a:pt x="2789104" y="2479841"/>
                  <a:pt x="2781909" y="2484295"/>
                  <a:pt x="2777455" y="2489777"/>
                </a:cubicBezTo>
                <a:cubicBezTo>
                  <a:pt x="2773001" y="2495259"/>
                  <a:pt x="2770774" y="2501426"/>
                  <a:pt x="2770774" y="2508278"/>
                </a:cubicBezTo>
                <a:lnTo>
                  <a:pt x="2770774" y="2996504"/>
                </a:lnTo>
                <a:lnTo>
                  <a:pt x="2273298" y="2996504"/>
                </a:lnTo>
                <a:lnTo>
                  <a:pt x="2273298" y="2508278"/>
                </a:lnTo>
                <a:cubicBezTo>
                  <a:pt x="2273298" y="2501426"/>
                  <a:pt x="2271242" y="2495259"/>
                  <a:pt x="2267130" y="2489777"/>
                </a:cubicBezTo>
                <a:cubicBezTo>
                  <a:pt x="2263019" y="2484295"/>
                  <a:pt x="2255824" y="2479841"/>
                  <a:pt x="2245546" y="2476415"/>
                </a:cubicBezTo>
                <a:cubicBezTo>
                  <a:pt x="2235267" y="2472989"/>
                  <a:pt x="2221563" y="2470248"/>
                  <a:pt x="2204432" y="2468192"/>
                </a:cubicBezTo>
                <a:cubicBezTo>
                  <a:pt x="2187301" y="2466137"/>
                  <a:pt x="2165374" y="2465109"/>
                  <a:pt x="2138650" y="2465109"/>
                </a:cubicBezTo>
                <a:close/>
                <a:moveTo>
                  <a:pt x="9231128" y="2447635"/>
                </a:moveTo>
                <a:cubicBezTo>
                  <a:pt x="9125603" y="2447635"/>
                  <a:pt x="9032925" y="2463738"/>
                  <a:pt x="8953096" y="2495944"/>
                </a:cubicBezTo>
                <a:cubicBezTo>
                  <a:pt x="8873267" y="2528150"/>
                  <a:pt x="8806285" y="2574403"/>
                  <a:pt x="8752153" y="2634703"/>
                </a:cubicBezTo>
                <a:cubicBezTo>
                  <a:pt x="8698019" y="2695003"/>
                  <a:pt x="8657248" y="2768151"/>
                  <a:pt x="8629839" y="2854148"/>
                </a:cubicBezTo>
                <a:cubicBezTo>
                  <a:pt x="8602430" y="2940144"/>
                  <a:pt x="8588725" y="3036933"/>
                  <a:pt x="8588725" y="3144514"/>
                </a:cubicBezTo>
                <a:cubicBezTo>
                  <a:pt x="8588725" y="3261688"/>
                  <a:pt x="8601573" y="3363102"/>
                  <a:pt x="8627269" y="3448756"/>
                </a:cubicBezTo>
                <a:cubicBezTo>
                  <a:pt x="8652965" y="3534409"/>
                  <a:pt x="8691510" y="3604988"/>
                  <a:pt x="8742902" y="3660492"/>
                </a:cubicBezTo>
                <a:cubicBezTo>
                  <a:pt x="8794294" y="3715995"/>
                  <a:pt x="8858535" y="3757280"/>
                  <a:pt x="8935623" y="3784347"/>
                </a:cubicBezTo>
                <a:cubicBezTo>
                  <a:pt x="9012711" y="3811413"/>
                  <a:pt x="9102990" y="3824947"/>
                  <a:pt x="9206460" y="3824947"/>
                </a:cubicBezTo>
                <a:cubicBezTo>
                  <a:pt x="9311300" y="3824947"/>
                  <a:pt x="9403634" y="3809015"/>
                  <a:pt x="9483464" y="3777152"/>
                </a:cubicBezTo>
                <a:cubicBezTo>
                  <a:pt x="9563293" y="3745289"/>
                  <a:pt x="9630274" y="3699036"/>
                  <a:pt x="9684407" y="3638393"/>
                </a:cubicBezTo>
                <a:cubicBezTo>
                  <a:pt x="9738541" y="3577750"/>
                  <a:pt x="9779311" y="3503917"/>
                  <a:pt x="9806721" y="3416892"/>
                </a:cubicBezTo>
                <a:cubicBezTo>
                  <a:pt x="9834130" y="3329868"/>
                  <a:pt x="9847835" y="3231195"/>
                  <a:pt x="9847835" y="3120873"/>
                </a:cubicBezTo>
                <a:cubicBezTo>
                  <a:pt x="9847835" y="3005755"/>
                  <a:pt x="9834644" y="2905883"/>
                  <a:pt x="9808263" y="2821257"/>
                </a:cubicBezTo>
                <a:cubicBezTo>
                  <a:pt x="9781881" y="2736631"/>
                  <a:pt x="9742823" y="2666566"/>
                  <a:pt x="9691088" y="2611063"/>
                </a:cubicBezTo>
                <a:cubicBezTo>
                  <a:pt x="9639354" y="2555559"/>
                  <a:pt x="9574942" y="2514445"/>
                  <a:pt x="9497854" y="2487721"/>
                </a:cubicBezTo>
                <a:cubicBezTo>
                  <a:pt x="9420765" y="2460997"/>
                  <a:pt x="9331857" y="2447635"/>
                  <a:pt x="9231128" y="2447635"/>
                </a:cubicBezTo>
                <a:close/>
                <a:moveTo>
                  <a:pt x="0" y="0"/>
                </a:moveTo>
                <a:lnTo>
                  <a:pt x="11961629" y="0"/>
                </a:lnTo>
                <a:lnTo>
                  <a:pt x="11961629" y="6214701"/>
                </a:lnTo>
                <a:lnTo>
                  <a:pt x="0" y="62147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360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215</Words>
  <Application>Microsoft Office PowerPoint</Application>
  <PresentationFormat>Custom</PresentationFormat>
  <Paragraphs>87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 Light</vt:lpstr>
      <vt:lpstr>Inter</vt:lpstr>
      <vt:lpstr>Arial</vt:lpstr>
      <vt:lpstr>Wingdings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KESHU ‎</cp:lastModifiedBy>
  <cp:revision>7</cp:revision>
  <dcterms:created xsi:type="dcterms:W3CDTF">2025-04-22T13:11:22Z</dcterms:created>
  <dcterms:modified xsi:type="dcterms:W3CDTF">2025-04-22T15:00:27Z</dcterms:modified>
</cp:coreProperties>
</file>